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21"/>
  </p:notesMasterIdLst>
  <p:handoutMasterIdLst>
    <p:handoutMasterId r:id="rId22"/>
  </p:handoutMasterIdLst>
  <p:sldIdLst>
    <p:sldId id="278" r:id="rId2"/>
    <p:sldId id="257" r:id="rId3"/>
    <p:sldId id="280" r:id="rId4"/>
    <p:sldId id="269" r:id="rId5"/>
    <p:sldId id="272" r:id="rId6"/>
    <p:sldId id="270" r:id="rId7"/>
    <p:sldId id="271" r:id="rId8"/>
    <p:sldId id="274" r:id="rId9"/>
    <p:sldId id="275" r:id="rId10"/>
    <p:sldId id="263" r:id="rId11"/>
    <p:sldId id="264" r:id="rId12"/>
    <p:sldId id="265" r:id="rId13"/>
    <p:sldId id="266" r:id="rId14"/>
    <p:sldId id="267" r:id="rId15"/>
    <p:sldId id="277" r:id="rId16"/>
    <p:sldId id="279" r:id="rId17"/>
    <p:sldId id="259" r:id="rId18"/>
    <p:sldId id="260" r:id="rId19"/>
    <p:sldId id="261"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E6"/>
    <a:srgbClr val="8229B5"/>
    <a:srgbClr val="8C006E"/>
    <a:srgbClr val="FF0000"/>
    <a:srgbClr val="00C7E6"/>
    <a:srgbClr val="1F1F96"/>
    <a:srgbClr val="DB14AB"/>
    <a:srgbClr val="FFF000"/>
    <a:srgbClr val="F5821F"/>
    <a:srgbClr val="00B53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8" autoAdjust="0"/>
    <p:restoredTop sz="94660"/>
  </p:normalViewPr>
  <p:slideViewPr>
    <p:cSldViewPr snapToGrid="0">
      <p:cViewPr varScale="1">
        <p:scale>
          <a:sx n="76" d="100"/>
          <a:sy n="76" d="100"/>
        </p:scale>
        <p:origin x="456" y="9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43E2305-466C-4623-BA03-7D1ABB7C9E8B}" type="datetimeFigureOut">
              <a:rPr lang="en-GB" smtClean="0"/>
              <a:t>16/02/2016</a:t>
            </a:fld>
            <a:endParaRPr lang="en-GB"/>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BAB2DDB-3F36-4FB8-8004-74C0E9CD6F54}" type="slidenum">
              <a:rPr lang="en-GB" smtClean="0"/>
              <a:t>‹#›</a:t>
            </a:fld>
            <a:endParaRPr lang="en-GB"/>
          </a:p>
        </p:txBody>
      </p:sp>
    </p:spTree>
    <p:extLst>
      <p:ext uri="{BB962C8B-B14F-4D97-AF65-F5344CB8AC3E}">
        <p14:creationId xmlns:p14="http://schemas.microsoft.com/office/powerpoint/2010/main" val="3051304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94DEE1-CFED-4862-80A6-C1C29819A1DC}" type="datetimeFigureOut">
              <a:rPr lang="en-GB" smtClean="0"/>
              <a:t>16/02/2016</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745B09-AD31-409C-B2BB-E7C534396A29}" type="slidenum">
              <a:rPr lang="en-GB" smtClean="0"/>
              <a:t>‹#›</a:t>
            </a:fld>
            <a:endParaRPr lang="en-GB"/>
          </a:p>
        </p:txBody>
      </p:sp>
    </p:spTree>
    <p:extLst>
      <p:ext uri="{BB962C8B-B14F-4D97-AF65-F5344CB8AC3E}">
        <p14:creationId xmlns:p14="http://schemas.microsoft.com/office/powerpoint/2010/main" val="1279038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CC3F5-BEEE-4D25-A431-3113412E0669}" type="slidenum">
              <a:rPr lang="en-US" smtClean="0"/>
              <a:t>2</a:t>
            </a:fld>
            <a:endParaRPr lang="en-US" dirty="0"/>
          </a:p>
        </p:txBody>
      </p:sp>
    </p:spTree>
    <p:extLst>
      <p:ext uri="{BB962C8B-B14F-4D97-AF65-F5344CB8AC3E}">
        <p14:creationId xmlns:p14="http://schemas.microsoft.com/office/powerpoint/2010/main" val="408658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sz="2400" b="1">
                <a:solidFill>
                  <a:schemeClr val="tx1"/>
                </a:solidFill>
                <a:latin typeface="Times New Roman" panose="02020603050405020304" pitchFamily="18" charset="0"/>
                <a:cs typeface="Arial" panose="020B0604020202020204" pitchFamily="34" charset="0"/>
              </a:defRPr>
            </a:lvl1pPr>
            <a:lvl2pPr marL="757066" indent="-291179" defTabSz="939862">
              <a:defRPr sz="2400" b="1">
                <a:solidFill>
                  <a:schemeClr val="tx1"/>
                </a:solidFill>
                <a:latin typeface="Times New Roman" panose="02020603050405020304" pitchFamily="18" charset="0"/>
                <a:cs typeface="Arial" panose="020B0604020202020204" pitchFamily="34" charset="0"/>
              </a:defRPr>
            </a:lvl2pPr>
            <a:lvl3pPr marL="1164717" indent="-232943" defTabSz="939862">
              <a:defRPr sz="2400" b="1">
                <a:solidFill>
                  <a:schemeClr val="tx1"/>
                </a:solidFill>
                <a:latin typeface="Times New Roman" panose="02020603050405020304" pitchFamily="18" charset="0"/>
                <a:cs typeface="Arial" panose="020B0604020202020204" pitchFamily="34" charset="0"/>
              </a:defRPr>
            </a:lvl3pPr>
            <a:lvl4pPr marL="1630604" indent="-232943" defTabSz="939862">
              <a:defRPr sz="2400" b="1">
                <a:solidFill>
                  <a:schemeClr val="tx1"/>
                </a:solidFill>
                <a:latin typeface="Times New Roman" panose="02020603050405020304" pitchFamily="18" charset="0"/>
                <a:cs typeface="Arial" panose="020B0604020202020204" pitchFamily="34" charset="0"/>
              </a:defRPr>
            </a:lvl4pPr>
            <a:lvl5pPr marL="2096491" indent="-232943" defTabSz="939862">
              <a:defRPr sz="2400" b="1">
                <a:solidFill>
                  <a:schemeClr val="tx1"/>
                </a:solidFill>
                <a:latin typeface="Times New Roman" panose="02020603050405020304" pitchFamily="18" charset="0"/>
                <a:cs typeface="Arial" panose="020B0604020202020204" pitchFamily="34" charset="0"/>
              </a:defRPr>
            </a:lvl5pPr>
            <a:lvl6pPr marL="2562377"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3028264"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94151"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960038"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fld id="{E1281E38-8B42-44CD-BBA0-EE350EEC4CE7}" type="slidenum">
              <a:rPr lang="en-US" altLang="en-US" sz="1200" b="0"/>
              <a:pPr/>
              <a:t>16</a:t>
            </a:fld>
            <a:endParaRPr lang="en-US" altLang="en-US" sz="1200" b="0" dirty="0"/>
          </a:p>
        </p:txBody>
      </p:sp>
      <p:sp>
        <p:nvSpPr>
          <p:cNvPr id="141315" name="Rectangle 2"/>
          <p:cNvSpPr>
            <a:spLocks noGrp="1" noRot="1" noChangeAspect="1" noChangeArrowheads="1" noTextEdit="1"/>
          </p:cNvSpPr>
          <p:nvPr>
            <p:ph type="sldImg"/>
          </p:nvPr>
        </p:nvSpPr>
        <p:spPr>
          <a:xfrm>
            <a:off x="1414463" y="1162050"/>
            <a:ext cx="4181475" cy="3136900"/>
          </a:xfrm>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p>
        </p:txBody>
      </p:sp>
    </p:spTree>
    <p:extLst>
      <p:ext uri="{BB962C8B-B14F-4D97-AF65-F5344CB8AC3E}">
        <p14:creationId xmlns:p14="http://schemas.microsoft.com/office/powerpoint/2010/main" val="387213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sz="2400" b="1">
                <a:solidFill>
                  <a:schemeClr val="tx1"/>
                </a:solidFill>
                <a:latin typeface="Times New Roman" panose="02020603050405020304" pitchFamily="18" charset="0"/>
                <a:cs typeface="Arial" panose="020B0604020202020204" pitchFamily="34" charset="0"/>
              </a:defRPr>
            </a:lvl1pPr>
            <a:lvl2pPr marL="757066" indent="-291179" defTabSz="939862">
              <a:defRPr sz="2400" b="1">
                <a:solidFill>
                  <a:schemeClr val="tx1"/>
                </a:solidFill>
                <a:latin typeface="Times New Roman" panose="02020603050405020304" pitchFamily="18" charset="0"/>
                <a:cs typeface="Arial" panose="020B0604020202020204" pitchFamily="34" charset="0"/>
              </a:defRPr>
            </a:lvl2pPr>
            <a:lvl3pPr marL="1164717" indent="-232943" defTabSz="939862">
              <a:defRPr sz="2400" b="1">
                <a:solidFill>
                  <a:schemeClr val="tx1"/>
                </a:solidFill>
                <a:latin typeface="Times New Roman" panose="02020603050405020304" pitchFamily="18" charset="0"/>
                <a:cs typeface="Arial" panose="020B0604020202020204" pitchFamily="34" charset="0"/>
              </a:defRPr>
            </a:lvl3pPr>
            <a:lvl4pPr marL="1630604" indent="-232943" defTabSz="939862">
              <a:defRPr sz="2400" b="1">
                <a:solidFill>
                  <a:schemeClr val="tx1"/>
                </a:solidFill>
                <a:latin typeface="Times New Roman" panose="02020603050405020304" pitchFamily="18" charset="0"/>
                <a:cs typeface="Arial" panose="020B0604020202020204" pitchFamily="34" charset="0"/>
              </a:defRPr>
            </a:lvl4pPr>
            <a:lvl5pPr marL="2096491" indent="-232943" defTabSz="939862">
              <a:defRPr sz="2400" b="1">
                <a:solidFill>
                  <a:schemeClr val="tx1"/>
                </a:solidFill>
                <a:latin typeface="Times New Roman" panose="02020603050405020304" pitchFamily="18" charset="0"/>
                <a:cs typeface="Arial" panose="020B0604020202020204" pitchFamily="34" charset="0"/>
              </a:defRPr>
            </a:lvl5pPr>
            <a:lvl6pPr marL="2562377"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3028264"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94151"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960038"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fld id="{E1281E38-8B42-44CD-BBA0-EE350EEC4CE7}" type="slidenum">
              <a:rPr lang="en-US" altLang="en-US" sz="1200" b="0"/>
              <a:pPr/>
              <a:t>17</a:t>
            </a:fld>
            <a:endParaRPr lang="en-US" altLang="en-US" sz="1200" b="0" dirty="0"/>
          </a:p>
        </p:txBody>
      </p:sp>
      <p:sp>
        <p:nvSpPr>
          <p:cNvPr id="141315" name="Rectangle 2"/>
          <p:cNvSpPr>
            <a:spLocks noGrp="1" noRot="1" noChangeAspect="1" noChangeArrowheads="1" noTextEdit="1"/>
          </p:cNvSpPr>
          <p:nvPr>
            <p:ph type="sldImg"/>
          </p:nvPr>
        </p:nvSpPr>
        <p:spPr>
          <a:xfrm>
            <a:off x="1414463" y="1162050"/>
            <a:ext cx="4181475" cy="3136900"/>
          </a:xfrm>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p>
        </p:txBody>
      </p:sp>
    </p:spTree>
    <p:extLst>
      <p:ext uri="{BB962C8B-B14F-4D97-AF65-F5344CB8AC3E}">
        <p14:creationId xmlns:p14="http://schemas.microsoft.com/office/powerpoint/2010/main" val="2442110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sz="2400" b="1">
                <a:solidFill>
                  <a:schemeClr val="tx1"/>
                </a:solidFill>
                <a:latin typeface="Times New Roman" panose="02020603050405020304" pitchFamily="18" charset="0"/>
                <a:cs typeface="Arial" panose="020B0604020202020204" pitchFamily="34" charset="0"/>
              </a:defRPr>
            </a:lvl1pPr>
            <a:lvl2pPr marL="757066" indent="-291179" defTabSz="939862">
              <a:defRPr sz="2400" b="1">
                <a:solidFill>
                  <a:schemeClr val="tx1"/>
                </a:solidFill>
                <a:latin typeface="Times New Roman" panose="02020603050405020304" pitchFamily="18" charset="0"/>
                <a:cs typeface="Arial" panose="020B0604020202020204" pitchFamily="34" charset="0"/>
              </a:defRPr>
            </a:lvl2pPr>
            <a:lvl3pPr marL="1164717" indent="-232943" defTabSz="939862">
              <a:defRPr sz="2400" b="1">
                <a:solidFill>
                  <a:schemeClr val="tx1"/>
                </a:solidFill>
                <a:latin typeface="Times New Roman" panose="02020603050405020304" pitchFamily="18" charset="0"/>
                <a:cs typeface="Arial" panose="020B0604020202020204" pitchFamily="34" charset="0"/>
              </a:defRPr>
            </a:lvl3pPr>
            <a:lvl4pPr marL="1630604" indent="-232943" defTabSz="939862">
              <a:defRPr sz="2400" b="1">
                <a:solidFill>
                  <a:schemeClr val="tx1"/>
                </a:solidFill>
                <a:latin typeface="Times New Roman" panose="02020603050405020304" pitchFamily="18" charset="0"/>
                <a:cs typeface="Arial" panose="020B0604020202020204" pitchFamily="34" charset="0"/>
              </a:defRPr>
            </a:lvl4pPr>
            <a:lvl5pPr marL="2096491" indent="-232943" defTabSz="939862">
              <a:defRPr sz="2400" b="1">
                <a:solidFill>
                  <a:schemeClr val="tx1"/>
                </a:solidFill>
                <a:latin typeface="Times New Roman" panose="02020603050405020304" pitchFamily="18" charset="0"/>
                <a:cs typeface="Arial" panose="020B0604020202020204" pitchFamily="34" charset="0"/>
              </a:defRPr>
            </a:lvl5pPr>
            <a:lvl6pPr marL="2562377"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3028264"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94151"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960038"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fld id="{1CB60CB8-A07C-4828-BE5E-706ACE4360BD}" type="slidenum">
              <a:rPr lang="en-US" altLang="en-US" sz="1200" b="0"/>
              <a:pPr/>
              <a:t>18</a:t>
            </a:fld>
            <a:endParaRPr lang="en-US" altLang="en-US" sz="1200" b="0" dirty="0"/>
          </a:p>
        </p:txBody>
      </p:sp>
      <p:sp>
        <p:nvSpPr>
          <p:cNvPr id="147459" name="Rectangle 2"/>
          <p:cNvSpPr>
            <a:spLocks noGrp="1" noRot="1" noChangeAspect="1" noChangeArrowheads="1" noTextEdit="1"/>
          </p:cNvSpPr>
          <p:nvPr>
            <p:ph type="sldImg"/>
          </p:nvPr>
        </p:nvSpPr>
        <p:spPr>
          <a:xfrm>
            <a:off x="1414463" y="1162050"/>
            <a:ext cx="4181475" cy="3136900"/>
          </a:xfrm>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p>
        </p:txBody>
      </p:sp>
    </p:spTree>
    <p:extLst>
      <p:ext uri="{BB962C8B-B14F-4D97-AF65-F5344CB8AC3E}">
        <p14:creationId xmlns:p14="http://schemas.microsoft.com/office/powerpoint/2010/main" val="362867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sz="2400" b="1">
                <a:solidFill>
                  <a:schemeClr val="tx1"/>
                </a:solidFill>
                <a:latin typeface="Times New Roman" panose="02020603050405020304" pitchFamily="18" charset="0"/>
                <a:cs typeface="Arial" panose="020B0604020202020204" pitchFamily="34" charset="0"/>
              </a:defRPr>
            </a:lvl1pPr>
            <a:lvl2pPr marL="757066" indent="-291179" defTabSz="939862">
              <a:defRPr sz="2400" b="1">
                <a:solidFill>
                  <a:schemeClr val="tx1"/>
                </a:solidFill>
                <a:latin typeface="Times New Roman" panose="02020603050405020304" pitchFamily="18" charset="0"/>
                <a:cs typeface="Arial" panose="020B0604020202020204" pitchFamily="34" charset="0"/>
              </a:defRPr>
            </a:lvl2pPr>
            <a:lvl3pPr marL="1164717" indent="-232943" defTabSz="939862">
              <a:defRPr sz="2400" b="1">
                <a:solidFill>
                  <a:schemeClr val="tx1"/>
                </a:solidFill>
                <a:latin typeface="Times New Roman" panose="02020603050405020304" pitchFamily="18" charset="0"/>
                <a:cs typeface="Arial" panose="020B0604020202020204" pitchFamily="34" charset="0"/>
              </a:defRPr>
            </a:lvl3pPr>
            <a:lvl4pPr marL="1630604" indent="-232943" defTabSz="939862">
              <a:defRPr sz="2400" b="1">
                <a:solidFill>
                  <a:schemeClr val="tx1"/>
                </a:solidFill>
                <a:latin typeface="Times New Roman" panose="02020603050405020304" pitchFamily="18" charset="0"/>
                <a:cs typeface="Arial" panose="020B0604020202020204" pitchFamily="34" charset="0"/>
              </a:defRPr>
            </a:lvl4pPr>
            <a:lvl5pPr marL="2096491" indent="-232943" defTabSz="939862">
              <a:defRPr sz="2400" b="1">
                <a:solidFill>
                  <a:schemeClr val="tx1"/>
                </a:solidFill>
                <a:latin typeface="Times New Roman" panose="02020603050405020304" pitchFamily="18" charset="0"/>
                <a:cs typeface="Arial" panose="020B0604020202020204" pitchFamily="34" charset="0"/>
              </a:defRPr>
            </a:lvl5pPr>
            <a:lvl6pPr marL="2562377"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3028264"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94151"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960038" indent="-232943" defTabSz="939862"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fld id="{7F5576A2-CEE0-44DC-8FEF-16B85DB96C1A}" type="slidenum">
              <a:rPr lang="en-US" altLang="en-US" sz="1200" b="0"/>
              <a:pPr/>
              <a:t>19</a:t>
            </a:fld>
            <a:endParaRPr lang="en-US" altLang="en-US" sz="1200" b="0" dirty="0"/>
          </a:p>
        </p:txBody>
      </p:sp>
      <p:sp>
        <p:nvSpPr>
          <p:cNvPr id="150531" name="Rectangle 2"/>
          <p:cNvSpPr>
            <a:spLocks noGrp="1" noRot="1" noChangeAspect="1" noChangeArrowheads="1" noTextEdit="1"/>
          </p:cNvSpPr>
          <p:nvPr>
            <p:ph type="sldImg"/>
          </p:nvPr>
        </p:nvSpPr>
        <p:spPr>
          <a:xfrm>
            <a:off x="1414463" y="1162050"/>
            <a:ext cx="4181475" cy="3136900"/>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p>
        </p:txBody>
      </p:sp>
    </p:spTree>
    <p:extLst>
      <p:ext uri="{BB962C8B-B14F-4D97-AF65-F5344CB8AC3E}">
        <p14:creationId xmlns:p14="http://schemas.microsoft.com/office/powerpoint/2010/main" val="357085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284559" y="379413"/>
            <a:ext cx="8568928" cy="822960"/>
          </a:xfrm>
        </p:spPr>
        <p:txBody>
          <a:bodyPr/>
          <a:lstStyle/>
          <a:p>
            <a:r>
              <a:rPr lang="en-US" smtClean="0"/>
              <a:t>Click to edit Master title style</a:t>
            </a:r>
            <a:endParaRPr lang="en-GB" dirty="0"/>
          </a:p>
        </p:txBody>
      </p:sp>
      <p:sp>
        <p:nvSpPr>
          <p:cNvPr id="5" name="Content Placeholder 4"/>
          <p:cNvSpPr>
            <a:spLocks noGrp="1"/>
          </p:cNvSpPr>
          <p:nvPr>
            <p:ph sz="quarter" idx="15"/>
          </p:nvPr>
        </p:nvSpPr>
        <p:spPr>
          <a:xfrm>
            <a:off x="284558" y="1295401"/>
            <a:ext cx="8572500" cy="4953000"/>
          </a:xfrm>
        </p:spPr>
        <p:txBody>
          <a:bodyPr/>
          <a:lstStyle>
            <a:lvl1pPr marL="0" marR="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sz="1500"/>
            </a:lvl1pPr>
            <a:lvl2pPr marL="136922"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2pPr>
            <a:lvl3pPr marL="26789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3pPr>
            <a:lvl4pPr marL="404813"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4pPr>
            <a:lvl5pPr marL="53578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5pPr>
          </a:lstStyle>
          <a:p>
            <a:pPr marL="0" marR="0" lvl="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Click to edit Master text styles</a:t>
            </a:r>
          </a:p>
          <a:p>
            <a:pPr marL="0" marR="0" lvl="1"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Second level</a:t>
            </a:r>
          </a:p>
          <a:p>
            <a:pPr marL="0" marR="0" lvl="2"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Third level</a:t>
            </a:r>
          </a:p>
          <a:p>
            <a:pPr marL="0" marR="0" lvl="3"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Fourth level</a:t>
            </a:r>
          </a:p>
          <a:p>
            <a:pPr marL="0" marR="0" lvl="4"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Fifth level</a:t>
            </a:r>
            <a:endParaRPr kumimoji="0" lang="en-GB" sz="9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7" name="TextBox 6"/>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8" name="Group 22"/>
          <p:cNvGrpSpPr>
            <a:grpSpLocks/>
          </p:cNvGrpSpPr>
          <p:nvPr userDrawn="1"/>
        </p:nvGrpSpPr>
        <p:grpSpPr bwMode="auto">
          <a:xfrm>
            <a:off x="-198065" y="6596402"/>
            <a:ext cx="1610421"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65242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559" y="384048"/>
            <a:ext cx="8572500" cy="5864352"/>
          </a:xfrm>
        </p:spPr>
        <p:txBody>
          <a:bodyPr rIns="0"/>
          <a:lstStyle>
            <a:lvl1pPr>
              <a:lnSpc>
                <a:spcPct val="90000"/>
              </a:lnSpc>
              <a:defRPr sz="2400">
                <a:latin typeface="+mj-lt"/>
              </a:defRPr>
            </a:lvl1pPr>
            <a:lvl2pPr marL="0" indent="0">
              <a:spcAft>
                <a:spcPts val="900"/>
              </a:spcAft>
              <a:buNone/>
              <a:defRPr sz="1650">
                <a:latin typeface="+mj-lt"/>
              </a:defRPr>
            </a:lvl2pPr>
          </a:lstStyle>
          <a:p>
            <a:pPr lvl="0"/>
            <a:r>
              <a:rPr lang="en-US" smtClean="0"/>
              <a:t>Click to edit Master text styles</a:t>
            </a:r>
          </a:p>
        </p:txBody>
      </p:sp>
      <p:sp>
        <p:nvSpPr>
          <p:cNvPr id="4"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5" name="TextBox 4"/>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6" name="Group 22"/>
          <p:cNvGrpSpPr>
            <a:grpSpLocks/>
          </p:cNvGrpSpPr>
          <p:nvPr userDrawn="1"/>
        </p:nvGrpSpPr>
        <p:grpSpPr bwMode="auto">
          <a:xfrm>
            <a:off x="-198065" y="6596402"/>
            <a:ext cx="1610421"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19814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036" y="384048"/>
            <a:ext cx="8570214" cy="5861304"/>
          </a:xfrm>
        </p:spPr>
        <p:txBody>
          <a:bodyPr r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5" name="TextBox 4"/>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6" name="Group 22"/>
          <p:cNvGrpSpPr>
            <a:grpSpLocks/>
          </p:cNvGrpSpPr>
          <p:nvPr userDrawn="1"/>
        </p:nvGrpSpPr>
        <p:grpSpPr bwMode="auto">
          <a:xfrm>
            <a:off x="-198065" y="6596402"/>
            <a:ext cx="1610421"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90982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284559" y="384048"/>
            <a:ext cx="2846070" cy="5861304"/>
          </a:xfrm>
        </p:spPr>
        <p:txBody>
          <a:bodyPr/>
          <a:lstStyle>
            <a:lvl1pPr marL="0" marR="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sz="1500"/>
            </a:lvl1pPr>
            <a:lvl2pPr marL="136922"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2pPr>
            <a:lvl3pPr marL="26789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3pPr>
            <a:lvl4pPr marL="404813"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4pPr>
            <a:lvl5pPr marL="53578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5pPr>
          </a:lstStyle>
          <a:p>
            <a:pPr marL="0" marR="0" lvl="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Click to edit Master text styles</a:t>
            </a:r>
          </a:p>
          <a:p>
            <a:pPr marL="0" marR="0" lvl="1"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Second level</a:t>
            </a:r>
          </a:p>
          <a:p>
            <a:pPr marL="0" marR="0" lvl="2"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Third level</a:t>
            </a:r>
          </a:p>
          <a:p>
            <a:pPr marL="0" marR="0" lvl="3"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Fourth level</a:t>
            </a:r>
          </a:p>
          <a:p>
            <a:pPr marL="0" marR="0" lvl="4"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Fifth level</a:t>
            </a:r>
            <a:endParaRPr kumimoji="0" lang="en-GB" sz="9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3140964" y="384048"/>
            <a:ext cx="5717286" cy="58613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7" name="TextBox 6"/>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8" name="Group 22"/>
          <p:cNvGrpSpPr>
            <a:grpSpLocks/>
          </p:cNvGrpSpPr>
          <p:nvPr userDrawn="1"/>
        </p:nvGrpSpPr>
        <p:grpSpPr bwMode="auto">
          <a:xfrm>
            <a:off x="-198065" y="6596402"/>
            <a:ext cx="1610421"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00450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284559" y="384048"/>
            <a:ext cx="2846070" cy="5861304"/>
          </a:xfrm>
        </p:spPr>
        <p:txBody>
          <a:bodyPr/>
          <a:lstStyle>
            <a:lvl1pPr marL="0" marR="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sz="1500"/>
            </a:lvl1pPr>
            <a:lvl2pPr marL="136922"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2pPr>
            <a:lvl3pPr marL="26789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3pPr>
            <a:lvl4pPr marL="404813"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4pPr>
            <a:lvl5pPr marL="53578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5pPr>
          </a:lstStyle>
          <a:p>
            <a:pPr marL="0" marR="0" lvl="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Click to edit Master text styles</a:t>
            </a:r>
          </a:p>
          <a:p>
            <a:pPr marL="0" marR="0" lvl="1"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Second level</a:t>
            </a:r>
          </a:p>
          <a:p>
            <a:pPr marL="0" marR="0" lvl="2"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Third level</a:t>
            </a:r>
          </a:p>
          <a:p>
            <a:pPr marL="0" marR="0" lvl="3"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Fourth level</a:t>
            </a:r>
          </a:p>
          <a:p>
            <a:pPr marL="0" marR="0" lvl="4"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Fifth level</a:t>
            </a:r>
            <a:endParaRPr kumimoji="0" lang="en-GB" sz="9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3140964" y="384048"/>
            <a:ext cx="2852928" cy="58613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4"/>
          <p:cNvSpPr>
            <a:spLocks noGrp="1"/>
          </p:cNvSpPr>
          <p:nvPr>
            <p:ph sz="quarter" idx="15"/>
          </p:nvPr>
        </p:nvSpPr>
        <p:spPr>
          <a:xfrm>
            <a:off x="6007608" y="384048"/>
            <a:ext cx="2846070" cy="58613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9" name="TextBox 8"/>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10" name="Group 22"/>
          <p:cNvGrpSpPr>
            <a:grpSpLocks/>
          </p:cNvGrpSpPr>
          <p:nvPr userDrawn="1"/>
        </p:nvGrpSpPr>
        <p:grpSpPr bwMode="auto">
          <a:xfrm>
            <a:off x="-198065" y="6596402"/>
            <a:ext cx="1610421"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9582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288036" y="383675"/>
            <a:ext cx="5712714" cy="58613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Picture Placeholder 2"/>
          <p:cNvSpPr>
            <a:spLocks noGrp="1"/>
          </p:cNvSpPr>
          <p:nvPr>
            <p:ph type="pic" sz="quarter" idx="14"/>
          </p:nvPr>
        </p:nvSpPr>
        <p:spPr>
          <a:xfrm>
            <a:off x="6014466" y="381001"/>
            <a:ext cx="2846070" cy="5864225"/>
          </a:xfrm>
          <a:solidFill>
            <a:schemeClr val="bg1">
              <a:lumMod val="85000"/>
            </a:schemeClr>
          </a:solidFill>
        </p:spPr>
        <p:txBody>
          <a:bodyPr/>
          <a:lstStyle/>
          <a:p>
            <a:r>
              <a:rPr lang="en-US" smtClean="0"/>
              <a:t>Click icon to add picture</a:t>
            </a:r>
            <a:endParaRPr lang="en-US"/>
          </a:p>
        </p:txBody>
      </p:sp>
      <p:sp>
        <p:nvSpPr>
          <p:cNvPr id="4"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5" name="TextBox 4"/>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6" name="Group 22"/>
          <p:cNvGrpSpPr>
            <a:grpSpLocks/>
          </p:cNvGrpSpPr>
          <p:nvPr userDrawn="1"/>
        </p:nvGrpSpPr>
        <p:grpSpPr bwMode="auto">
          <a:xfrm>
            <a:off x="-198065" y="6596402"/>
            <a:ext cx="1610421"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45294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288036" y="384048"/>
            <a:ext cx="2862000" cy="2930652"/>
          </a:xfrm>
          <a:solidFill>
            <a:schemeClr val="bg1">
              <a:lumMod val="85000"/>
            </a:schemeClr>
          </a:solidFill>
        </p:spPr>
        <p:txBody>
          <a:bodyPr lIns="0" rIns="0"/>
          <a:lstStyle/>
          <a:p>
            <a:r>
              <a:rPr lang="en-US" smtClean="0"/>
              <a:t>Click icon to add picture</a:t>
            </a:r>
            <a:endParaRPr lang="en-GB"/>
          </a:p>
        </p:txBody>
      </p:sp>
      <p:sp>
        <p:nvSpPr>
          <p:cNvPr id="13" name="Picture Placeholder 9"/>
          <p:cNvSpPr>
            <a:spLocks noGrp="1"/>
          </p:cNvSpPr>
          <p:nvPr>
            <p:ph type="pic" sz="quarter" idx="16"/>
          </p:nvPr>
        </p:nvSpPr>
        <p:spPr>
          <a:xfrm>
            <a:off x="288036" y="3314646"/>
            <a:ext cx="2862000" cy="2935224"/>
          </a:xfrm>
          <a:solidFill>
            <a:schemeClr val="bg1">
              <a:lumMod val="85000"/>
            </a:schemeClr>
          </a:solidFill>
        </p:spPr>
        <p:txBody>
          <a:bodyPr lIns="0" rIns="0"/>
          <a:lstStyle/>
          <a:p>
            <a:r>
              <a:rPr lang="en-US" smtClean="0"/>
              <a:t>Click icon to add picture</a:t>
            </a:r>
            <a:endParaRPr lang="en-GB"/>
          </a:p>
        </p:txBody>
      </p:sp>
      <p:sp>
        <p:nvSpPr>
          <p:cNvPr id="11" name="Picture Placeholder 9"/>
          <p:cNvSpPr>
            <a:spLocks noGrp="1"/>
          </p:cNvSpPr>
          <p:nvPr>
            <p:ph type="pic" sz="quarter" idx="14"/>
          </p:nvPr>
        </p:nvSpPr>
        <p:spPr>
          <a:xfrm>
            <a:off x="3140483" y="384048"/>
            <a:ext cx="2862000" cy="2930652"/>
          </a:xfrm>
          <a:solidFill>
            <a:schemeClr val="bg1">
              <a:lumMod val="85000"/>
            </a:schemeClr>
          </a:solidFill>
        </p:spPr>
        <p:txBody>
          <a:bodyPr lIns="0" rIns="0"/>
          <a:lstStyle/>
          <a:p>
            <a:r>
              <a:rPr lang="en-US" smtClean="0"/>
              <a:t>Click icon to add picture</a:t>
            </a:r>
            <a:endParaRPr lang="en-GB"/>
          </a:p>
        </p:txBody>
      </p:sp>
      <p:sp>
        <p:nvSpPr>
          <p:cNvPr id="14" name="Picture Placeholder 9"/>
          <p:cNvSpPr>
            <a:spLocks noGrp="1"/>
          </p:cNvSpPr>
          <p:nvPr>
            <p:ph type="pic" sz="quarter" idx="17"/>
          </p:nvPr>
        </p:nvSpPr>
        <p:spPr>
          <a:xfrm>
            <a:off x="3140483" y="3314646"/>
            <a:ext cx="2862000" cy="2938462"/>
          </a:xfrm>
          <a:solidFill>
            <a:schemeClr val="bg1">
              <a:lumMod val="85000"/>
            </a:schemeClr>
          </a:solidFill>
        </p:spPr>
        <p:txBody>
          <a:bodyPr lIns="0" rIns="0"/>
          <a:lstStyle/>
          <a:p>
            <a:r>
              <a:rPr lang="en-US" smtClean="0"/>
              <a:t>Click icon to add picture</a:t>
            </a:r>
            <a:endParaRPr lang="en-GB"/>
          </a:p>
        </p:txBody>
      </p:sp>
      <p:sp>
        <p:nvSpPr>
          <p:cNvPr id="12" name="Picture Placeholder 9"/>
          <p:cNvSpPr>
            <a:spLocks noGrp="1"/>
          </p:cNvSpPr>
          <p:nvPr>
            <p:ph type="pic" sz="quarter" idx="15"/>
          </p:nvPr>
        </p:nvSpPr>
        <p:spPr>
          <a:xfrm>
            <a:off x="6000750" y="384048"/>
            <a:ext cx="2862000" cy="2930652"/>
          </a:xfrm>
          <a:solidFill>
            <a:schemeClr val="bg1">
              <a:lumMod val="85000"/>
            </a:schemeClr>
          </a:solidFill>
        </p:spPr>
        <p:txBody>
          <a:bodyPr lIns="0" rIns="0"/>
          <a:lstStyle/>
          <a:p>
            <a:r>
              <a:rPr lang="en-US" smtClean="0"/>
              <a:t>Click icon to add picture</a:t>
            </a:r>
            <a:endParaRPr lang="en-GB"/>
          </a:p>
        </p:txBody>
      </p:sp>
      <p:sp>
        <p:nvSpPr>
          <p:cNvPr id="15" name="Picture Placeholder 9"/>
          <p:cNvSpPr>
            <a:spLocks noGrp="1"/>
          </p:cNvSpPr>
          <p:nvPr>
            <p:ph type="pic" sz="quarter" idx="18"/>
          </p:nvPr>
        </p:nvSpPr>
        <p:spPr>
          <a:xfrm>
            <a:off x="6000750" y="3314646"/>
            <a:ext cx="2862000" cy="2938462"/>
          </a:xfrm>
          <a:solidFill>
            <a:schemeClr val="bg1">
              <a:lumMod val="85000"/>
            </a:schemeClr>
          </a:solidFill>
        </p:spPr>
        <p:txBody>
          <a:bodyPr lIns="0" rIns="0"/>
          <a:lstStyle/>
          <a:p>
            <a:r>
              <a:rPr lang="en-US" smtClean="0"/>
              <a:t>Click icon to add picture</a:t>
            </a:r>
            <a:endParaRPr lang="en-GB"/>
          </a:p>
        </p:txBody>
      </p:sp>
      <p:sp>
        <p:nvSpPr>
          <p:cNvPr id="8"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9" name="TextBox 8"/>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16" name="Group 22"/>
          <p:cNvGrpSpPr>
            <a:grpSpLocks/>
          </p:cNvGrpSpPr>
          <p:nvPr userDrawn="1"/>
        </p:nvGrpSpPr>
        <p:grpSpPr bwMode="auto">
          <a:xfrm>
            <a:off x="-198065" y="6596402"/>
            <a:ext cx="1610421"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58909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3" name="TextBox 2"/>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4" name="Group 22"/>
          <p:cNvGrpSpPr>
            <a:grpSpLocks/>
          </p:cNvGrpSpPr>
          <p:nvPr userDrawn="1"/>
        </p:nvGrpSpPr>
        <p:grpSpPr bwMode="auto">
          <a:xfrm>
            <a:off x="-198065" y="6596402"/>
            <a:ext cx="1610421" cy="184155"/>
            <a:chOff x="9374212" y="6574531"/>
            <a:chExt cx="2147228" cy="182885"/>
          </a:xfrm>
        </p:grpSpPr>
        <p:grpSp>
          <p:nvGrpSpPr>
            <p:cNvPr id="5" name="Group 8"/>
            <p:cNvGrpSpPr>
              <a:grpSpLocks/>
            </p:cNvGrpSpPr>
            <p:nvPr/>
          </p:nvGrpSpPr>
          <p:grpSpPr bwMode="auto">
            <a:xfrm>
              <a:off x="9374212" y="6574531"/>
              <a:ext cx="2147228" cy="182883"/>
              <a:chOff x="9378677" y="6574531"/>
              <a:chExt cx="2147228" cy="182883"/>
            </a:xfrm>
          </p:grpSpPr>
          <p:sp>
            <p:nvSpPr>
              <p:cNvPr id="7"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8"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9"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0"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8505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Option 1">
    <p:spTree>
      <p:nvGrpSpPr>
        <p:cNvPr id="1" name=""/>
        <p:cNvGrpSpPr/>
        <p:nvPr/>
      </p:nvGrpSpPr>
      <p:grpSpPr>
        <a:xfrm>
          <a:off x="0" y="0"/>
          <a:ext cx="0" cy="0"/>
          <a:chOff x="0" y="0"/>
          <a:chExt cx="0" cy="0"/>
        </a:xfrm>
      </p:grpSpPr>
      <p:sp>
        <p:nvSpPr>
          <p:cNvPr id="39" name="Rectangle 38"/>
          <p:cNvSpPr/>
          <p:nvPr userDrawn="1"/>
        </p:nvSpPr>
        <p:spPr>
          <a:xfrm>
            <a:off x="2649" y="33077"/>
            <a:ext cx="9139065"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6" name="Freeform 5"/>
          <p:cNvSpPr/>
          <p:nvPr/>
        </p:nvSpPr>
        <p:spPr>
          <a:xfrm>
            <a:off x="0" y="3602941"/>
            <a:ext cx="2690106"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7" name="Freeform 6"/>
          <p:cNvSpPr/>
          <p:nvPr/>
        </p:nvSpPr>
        <p:spPr>
          <a:xfrm>
            <a:off x="1042748" y="1741468"/>
            <a:ext cx="1649984"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8" name="Freeform 7"/>
          <p:cNvSpPr/>
          <p:nvPr/>
        </p:nvSpPr>
        <p:spPr>
          <a:xfrm>
            <a:off x="4781854" y="1"/>
            <a:ext cx="3483097"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3039330" y="2989174"/>
            <a:ext cx="2781263"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10" name="Freeform 9"/>
          <p:cNvSpPr/>
          <p:nvPr/>
        </p:nvSpPr>
        <p:spPr>
          <a:xfrm>
            <a:off x="-2314" y="-4317"/>
            <a:ext cx="2525003"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11" name="Freeform 10"/>
          <p:cNvSpPr/>
          <p:nvPr/>
        </p:nvSpPr>
        <p:spPr>
          <a:xfrm>
            <a:off x="2333772" y="1778989"/>
            <a:ext cx="2452233"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12" name="Freeform 11"/>
          <p:cNvSpPr/>
          <p:nvPr/>
        </p:nvSpPr>
        <p:spPr>
          <a:xfrm>
            <a:off x="5785055" y="2411362"/>
            <a:ext cx="1487744"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13" name="Freeform 12"/>
          <p:cNvSpPr/>
          <p:nvPr/>
        </p:nvSpPr>
        <p:spPr>
          <a:xfrm>
            <a:off x="4756318" y="1209676"/>
            <a:ext cx="2519592"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14" name="Freeform 13"/>
          <p:cNvSpPr/>
          <p:nvPr/>
        </p:nvSpPr>
        <p:spPr>
          <a:xfrm>
            <a:off x="-170" y="-2"/>
            <a:ext cx="780562"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15" name="Freeform 14"/>
          <p:cNvSpPr/>
          <p:nvPr/>
        </p:nvSpPr>
        <p:spPr>
          <a:xfrm>
            <a:off x="2339578" y="-1"/>
            <a:ext cx="2445122"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16" name="Freeform 15"/>
          <p:cNvSpPr/>
          <p:nvPr/>
        </p:nvSpPr>
        <p:spPr>
          <a:xfrm>
            <a:off x="2507456" y="0"/>
            <a:ext cx="3253499"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r>
              <a:rPr lang="en-US" sz="1500" smtClean="0"/>
              <a:t>s</a:t>
            </a:r>
            <a:endParaRPr lang="en-US" sz="1500" dirty="0"/>
          </a:p>
        </p:txBody>
      </p:sp>
      <p:sp>
        <p:nvSpPr>
          <p:cNvPr id="17" name="Freeform 16"/>
          <p:cNvSpPr/>
          <p:nvPr/>
        </p:nvSpPr>
        <p:spPr>
          <a:xfrm>
            <a:off x="5750719" y="1"/>
            <a:ext cx="339328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18" name="Freeform 17"/>
          <p:cNvSpPr/>
          <p:nvPr/>
        </p:nvSpPr>
        <p:spPr>
          <a:xfrm>
            <a:off x="8261748" y="1"/>
            <a:ext cx="88263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19" name="Freeform 18"/>
          <p:cNvSpPr/>
          <p:nvPr/>
        </p:nvSpPr>
        <p:spPr>
          <a:xfrm>
            <a:off x="8219930" y="1057275"/>
            <a:ext cx="924414"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20" name="Freeform 19"/>
          <p:cNvSpPr/>
          <p:nvPr/>
        </p:nvSpPr>
        <p:spPr>
          <a:xfrm>
            <a:off x="4775227" y="2428876"/>
            <a:ext cx="2504254"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21" name="Freeform 20"/>
          <p:cNvSpPr/>
          <p:nvPr/>
        </p:nvSpPr>
        <p:spPr>
          <a:xfrm>
            <a:off x="769331" y="1761707"/>
            <a:ext cx="1573858"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22" name="Freeform 21"/>
          <p:cNvSpPr/>
          <p:nvPr/>
        </p:nvSpPr>
        <p:spPr>
          <a:xfrm>
            <a:off x="2649" y="4857972"/>
            <a:ext cx="3067649"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23" name="Freeform 22"/>
          <p:cNvSpPr/>
          <p:nvPr/>
        </p:nvSpPr>
        <p:spPr>
          <a:xfrm>
            <a:off x="-4726" y="5938309"/>
            <a:ext cx="3069228"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24" name="Freeform 23"/>
          <p:cNvSpPr/>
          <p:nvPr/>
        </p:nvSpPr>
        <p:spPr>
          <a:xfrm>
            <a:off x="3076832" y="4914460"/>
            <a:ext cx="410421"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Freeform 24"/>
          <p:cNvSpPr/>
          <p:nvPr/>
        </p:nvSpPr>
        <p:spPr>
          <a:xfrm>
            <a:off x="2488407" y="5936218"/>
            <a:ext cx="4062438"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26" name="Freeform 25"/>
          <p:cNvSpPr/>
          <p:nvPr/>
        </p:nvSpPr>
        <p:spPr>
          <a:xfrm>
            <a:off x="8242902" y="3785436"/>
            <a:ext cx="902884"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27" name="Freeform 26"/>
          <p:cNvSpPr/>
          <p:nvPr/>
        </p:nvSpPr>
        <p:spPr>
          <a:xfrm>
            <a:off x="8616191" y="4321334"/>
            <a:ext cx="53123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28" name="Freeform 27"/>
          <p:cNvSpPr/>
          <p:nvPr/>
        </p:nvSpPr>
        <p:spPr>
          <a:xfrm>
            <a:off x="6559346" y="2426110"/>
            <a:ext cx="1697908"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29" name="Freeform 28"/>
          <p:cNvSpPr/>
          <p:nvPr/>
        </p:nvSpPr>
        <p:spPr>
          <a:xfrm>
            <a:off x="0" y="-1"/>
            <a:ext cx="2365052"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30" name="Freeform 29"/>
          <p:cNvSpPr/>
          <p:nvPr/>
        </p:nvSpPr>
        <p:spPr>
          <a:xfrm>
            <a:off x="-1786" y="-1"/>
            <a:ext cx="2334749"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31" name="Freeform 30"/>
          <p:cNvSpPr/>
          <p:nvPr/>
        </p:nvSpPr>
        <p:spPr>
          <a:xfrm>
            <a:off x="-2471" y="1769807"/>
            <a:ext cx="1055506"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32" name="Freeform 31"/>
          <p:cNvSpPr/>
          <p:nvPr/>
        </p:nvSpPr>
        <p:spPr>
          <a:xfrm>
            <a:off x="6521134" y="2426111"/>
            <a:ext cx="1720006"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33" name="Freeform 32"/>
          <p:cNvSpPr/>
          <p:nvPr/>
        </p:nvSpPr>
        <p:spPr>
          <a:xfrm>
            <a:off x="7251762" y="1094096"/>
            <a:ext cx="1892239"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34" name="Freeform 33"/>
          <p:cNvSpPr/>
          <p:nvPr/>
        </p:nvSpPr>
        <p:spPr>
          <a:xfrm>
            <a:off x="2488019" y="-5316"/>
            <a:ext cx="3265525"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Freeform 34"/>
          <p:cNvSpPr/>
          <p:nvPr/>
        </p:nvSpPr>
        <p:spPr>
          <a:xfrm>
            <a:off x="6517961" y="3783806"/>
            <a:ext cx="209823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36" name="Freeform 35"/>
          <p:cNvSpPr/>
          <p:nvPr/>
        </p:nvSpPr>
        <p:spPr>
          <a:xfrm>
            <a:off x="5745261" y="1094096"/>
            <a:ext cx="3398740"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37" name="Freeform 36"/>
          <p:cNvSpPr/>
          <p:nvPr/>
        </p:nvSpPr>
        <p:spPr>
          <a:xfrm>
            <a:off x="3050502" y="4705135"/>
            <a:ext cx="3471401"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38" name="Freeform 37"/>
          <p:cNvSpPr/>
          <p:nvPr/>
        </p:nvSpPr>
        <p:spPr>
          <a:xfrm>
            <a:off x="2656389" y="3007896"/>
            <a:ext cx="2126163"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2" name="Title 1"/>
          <p:cNvSpPr>
            <a:spLocks noGrp="1"/>
          </p:cNvSpPr>
          <p:nvPr userDrawn="1">
            <p:ph type="title"/>
          </p:nvPr>
        </p:nvSpPr>
        <p:spPr>
          <a:xfrm>
            <a:off x="284560" y="1333501"/>
            <a:ext cx="7141369" cy="4127499"/>
          </a:xfrm>
        </p:spPr>
        <p:txBody>
          <a:bodyPr rIns="0" anchor="t"/>
          <a:lstStyle>
            <a:lvl1pPr>
              <a:defRPr sz="3600">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8569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Option 2">
    <p:spTree>
      <p:nvGrpSpPr>
        <p:cNvPr id="1" name=""/>
        <p:cNvGrpSpPr/>
        <p:nvPr/>
      </p:nvGrpSpPr>
      <p:grpSpPr>
        <a:xfrm>
          <a:off x="0" y="0"/>
          <a:ext cx="0" cy="0"/>
          <a:chOff x="0" y="0"/>
          <a:chExt cx="0" cy="0"/>
        </a:xfrm>
      </p:grpSpPr>
      <p:sp>
        <p:nvSpPr>
          <p:cNvPr id="41" name="Rectangle 40"/>
          <p:cNvSpPr/>
          <p:nvPr userDrawn="1"/>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grpSp>
        <p:nvGrpSpPr>
          <p:cNvPr id="3" name="Group 2"/>
          <p:cNvGrpSpPr/>
          <p:nvPr userDrawn="1"/>
        </p:nvGrpSpPr>
        <p:grpSpPr>
          <a:xfrm>
            <a:off x="-7383" y="-7221"/>
            <a:ext cx="9158048"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1500" smtClean="0"/>
                <a:t>s</a:t>
              </a:r>
              <a:endParaRPr lang="en-US" sz="1500" dirty="0"/>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grpSp>
      <p:sp>
        <p:nvSpPr>
          <p:cNvPr id="2" name="Title 1"/>
          <p:cNvSpPr>
            <a:spLocks noGrp="1"/>
          </p:cNvSpPr>
          <p:nvPr userDrawn="1">
            <p:ph type="title"/>
          </p:nvPr>
        </p:nvSpPr>
        <p:spPr>
          <a:xfrm>
            <a:off x="284560" y="1333501"/>
            <a:ext cx="7141369" cy="4127499"/>
          </a:xfrm>
          <a:noFill/>
        </p:spPr>
        <p:txBody>
          <a:bodyPr rIns="0" anchor="t"/>
          <a:lstStyle>
            <a:lvl1pPr>
              <a:defRPr sz="3600">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145249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2" name="Title 1"/>
          <p:cNvSpPr>
            <a:spLocks noGrp="1"/>
          </p:cNvSpPr>
          <p:nvPr>
            <p:ph type="ctrTitle"/>
          </p:nvPr>
        </p:nvSpPr>
        <p:spPr>
          <a:xfrm>
            <a:off x="284560" y="2321901"/>
            <a:ext cx="7141369" cy="1994392"/>
          </a:xfrm>
        </p:spPr>
        <p:txBody>
          <a:bodyPr vert="horz" wrap="square" lIns="0" tIns="0" rIns="0" bIns="0" anchor="t" anchorCtr="0">
            <a:noAutofit/>
          </a:bodyPr>
          <a:lstStyle>
            <a:lvl1pPr algn="l">
              <a:defRPr sz="5400">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00702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284559" y="379414"/>
            <a:ext cx="8568928" cy="457200"/>
          </a:xfrm>
        </p:spPr>
        <p:txBody>
          <a:bodyPr/>
          <a:lstStyle/>
          <a:p>
            <a:r>
              <a:rPr lang="en-US" smtClean="0"/>
              <a:t>Click to edit Master title style</a:t>
            </a:r>
            <a:endParaRPr lang="en-GB" dirty="0"/>
          </a:p>
        </p:txBody>
      </p:sp>
      <p:sp>
        <p:nvSpPr>
          <p:cNvPr id="5" name="Content Placeholder 4"/>
          <p:cNvSpPr>
            <a:spLocks noGrp="1"/>
          </p:cNvSpPr>
          <p:nvPr>
            <p:ph sz="quarter" idx="15"/>
          </p:nvPr>
        </p:nvSpPr>
        <p:spPr>
          <a:xfrm>
            <a:off x="284558" y="1295401"/>
            <a:ext cx="8572500" cy="4953000"/>
          </a:xfrm>
        </p:spPr>
        <p:txBody>
          <a:bodyPr/>
          <a:lstStyle>
            <a:lvl1pPr marL="0" marR="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sz="1500"/>
            </a:lvl1pPr>
            <a:lvl2pPr marL="136922"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2pPr>
            <a:lvl3pPr marL="26789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3pPr>
            <a:lvl4pPr marL="404813"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4pPr>
            <a:lvl5pPr marL="53578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5pPr>
          </a:lstStyle>
          <a:p>
            <a:pPr marL="0" marR="0" lvl="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Click to edit Master text styles</a:t>
            </a:r>
          </a:p>
          <a:p>
            <a:pPr marL="0" marR="0" lvl="1"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Second level</a:t>
            </a:r>
          </a:p>
          <a:p>
            <a:pPr marL="0" marR="0" lvl="2"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Third level</a:t>
            </a:r>
          </a:p>
          <a:p>
            <a:pPr marL="0" marR="0" lvl="3"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Fourth level</a:t>
            </a:r>
          </a:p>
          <a:p>
            <a:pPr marL="0" marR="0" lvl="4"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Fifth level</a:t>
            </a:r>
            <a:endParaRPr kumimoji="0" lang="en-GB" sz="9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285750" y="841248"/>
            <a:ext cx="8572500" cy="365760"/>
          </a:xfrm>
        </p:spPr>
        <p:txBody>
          <a:bodyPr/>
          <a:lstStyle>
            <a:lvl1pPr>
              <a:defRPr sz="1800"/>
            </a:lvl1pPr>
          </a:lstStyle>
          <a:p>
            <a:pPr lvl="0"/>
            <a:r>
              <a:rPr lang="en-US" smtClean="0"/>
              <a:t>Click to edit Master text styles</a:t>
            </a:r>
          </a:p>
        </p:txBody>
      </p:sp>
      <p:sp>
        <p:nvSpPr>
          <p:cNvPr id="7"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8" name="TextBox 7"/>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9" name="Group 22"/>
          <p:cNvGrpSpPr>
            <a:grpSpLocks/>
          </p:cNvGrpSpPr>
          <p:nvPr userDrawn="1"/>
        </p:nvGrpSpPr>
        <p:grpSpPr bwMode="auto">
          <a:xfrm>
            <a:off x="-198065" y="6596402"/>
            <a:ext cx="1610421"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0071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_1 line/subhead">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9141714" cy="6882059"/>
          </a:xfrm>
          <a:prstGeom prst="rect">
            <a:avLst/>
          </a:prstGeom>
        </p:spPr>
      </p:pic>
      <p:sp>
        <p:nvSpPr>
          <p:cNvPr id="19" name="Freeform 18"/>
          <p:cNvSpPr/>
          <p:nvPr userDrawn="1"/>
        </p:nvSpPr>
        <p:spPr>
          <a:xfrm flipH="1" flipV="1">
            <a:off x="-13920" y="0"/>
            <a:ext cx="9141714"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8036" y="2282634"/>
            <a:ext cx="7141369" cy="1051116"/>
          </a:xfrm>
          <a:prstGeom prst="rect">
            <a:avLst/>
          </a:prstGeom>
        </p:spPr>
        <p:txBody>
          <a:bodyPr vert="horz" wrap="square" lIns="0" tIns="0" rIns="0" bIns="0" anchor="t" anchorCtr="0">
            <a:noAutofit/>
          </a:bodyPr>
          <a:lstStyle>
            <a:lvl1pPr algn="l">
              <a:defRPr sz="5400" b="0">
                <a:solidFill>
                  <a:schemeClr val="tx1"/>
                </a:solidFill>
                <a:latin typeface="3M Circular TT Bold" panose="020B0804020101010102" pitchFamily="34" charset="0"/>
                <a:cs typeface="3M Circular TT Bold" panose="020B0804020101010102" pitchFamily="34" charset="0"/>
              </a:defRPr>
            </a:lvl1pPr>
          </a:lstStyle>
          <a:p>
            <a:r>
              <a:rPr lang="en-US" dirty="0" smtClean="0"/>
              <a:t>One-line title</a:t>
            </a:r>
            <a:endParaRPr lang="en-GB" dirty="0"/>
          </a:p>
        </p:txBody>
      </p:sp>
      <p:sp>
        <p:nvSpPr>
          <p:cNvPr id="34" name="Text Placeholder 5"/>
          <p:cNvSpPr>
            <a:spLocks noGrp="1"/>
          </p:cNvSpPr>
          <p:nvPr>
            <p:ph type="body" sz="quarter" idx="13" hasCustomPrompt="1"/>
          </p:nvPr>
        </p:nvSpPr>
        <p:spPr>
          <a:xfrm>
            <a:off x="288036" y="3892296"/>
            <a:ext cx="7104449" cy="864848"/>
          </a:xfrm>
          <a:prstGeom prst="rect">
            <a:avLst/>
          </a:prstGeom>
        </p:spPr>
        <p:txBody>
          <a:bodyPr lIns="0" tIns="0" rIns="0" bIns="0"/>
          <a:lstStyle>
            <a:lvl1pPr>
              <a:lnSpc>
                <a:spcPct val="90000"/>
              </a:lnSpc>
              <a:defRPr sz="2100">
                <a:solidFill>
                  <a:schemeClr val="tx1"/>
                </a:solidFill>
              </a:defRPr>
            </a:lvl1pPr>
          </a:lstStyle>
          <a:p>
            <a:pPr lvl="0"/>
            <a:r>
              <a:rPr lang="en-US" dirty="0" smtClean="0"/>
              <a:t>Title subhead/presenters names, </a:t>
            </a:r>
            <a:br>
              <a:rPr lang="en-US" dirty="0" smtClean="0"/>
            </a:br>
            <a:r>
              <a:rPr lang="en-US" dirty="0" smtClean="0"/>
              <a:t>one or two lines</a:t>
            </a:r>
            <a:endParaRPr lang="en-US" dirty="0"/>
          </a:p>
        </p:txBody>
      </p:sp>
      <p:sp>
        <p:nvSpPr>
          <p:cNvPr id="13" name="Text Placeholder 7"/>
          <p:cNvSpPr>
            <a:spLocks noGrp="1"/>
          </p:cNvSpPr>
          <p:nvPr>
            <p:ph type="body" sz="quarter" idx="10" hasCustomPrompt="1"/>
          </p:nvPr>
        </p:nvSpPr>
        <p:spPr>
          <a:xfrm>
            <a:off x="288036" y="5204499"/>
            <a:ext cx="3336907" cy="480462"/>
          </a:xfrm>
          <a:prstGeom prst="rect">
            <a:avLst/>
          </a:prstGeom>
        </p:spPr>
        <p:txBody>
          <a:bodyPr lIns="0" tIns="0" rIns="0" bIns="0"/>
          <a:lstStyle>
            <a:lvl1pPr marL="0" indent="0">
              <a:buNone/>
              <a:defRPr sz="21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pic>
        <p:nvPicPr>
          <p:cNvPr id="45" name="Picture 4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Tree>
    <p:extLst>
      <p:ext uri="{BB962C8B-B14F-4D97-AF65-F5344CB8AC3E}">
        <p14:creationId xmlns:p14="http://schemas.microsoft.com/office/powerpoint/2010/main" val="88089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_1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9144000" cy="6882059"/>
          </a:xfrm>
          <a:prstGeom prst="rect">
            <a:avLst/>
          </a:prstGeom>
        </p:spPr>
      </p:pic>
      <p:sp>
        <p:nvSpPr>
          <p:cNvPr id="8" name="Freeform 7"/>
          <p:cNvSpPr/>
          <p:nvPr userDrawn="1"/>
        </p:nvSpPr>
        <p:spPr>
          <a:xfrm flipH="1" flipV="1">
            <a:off x="-13920" y="0"/>
            <a:ext cx="9141714"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8036" y="2286000"/>
            <a:ext cx="7141369" cy="1051116"/>
          </a:xfrm>
          <a:prstGeom prst="rect">
            <a:avLst/>
          </a:prstGeom>
        </p:spPr>
        <p:txBody>
          <a:bodyPr vert="horz" wrap="square" lIns="0" tIns="0" rIns="0" bIns="0" anchor="t" anchorCtr="0">
            <a:noAutofit/>
          </a:bodyPr>
          <a:lstStyle>
            <a:lvl1pPr algn="l">
              <a:defRPr sz="5400" b="0">
                <a:solidFill>
                  <a:schemeClr val="tx1"/>
                </a:solidFill>
                <a:latin typeface="3M Circular TT Bold" panose="020B0804020101010102" pitchFamily="34" charset="0"/>
                <a:cs typeface="3M Circular TT Bold" panose="020B0804020101010102" pitchFamily="34" charset="0"/>
              </a:defRPr>
            </a:lvl1pPr>
          </a:lstStyle>
          <a:p>
            <a:r>
              <a:rPr lang="en-US" dirty="0" smtClean="0"/>
              <a:t>One-line title</a:t>
            </a:r>
            <a:endParaRPr lang="en-GB" dirty="0"/>
          </a:p>
        </p:txBody>
      </p:sp>
      <p:pic>
        <p:nvPicPr>
          <p:cNvPr id="33" name="Picture 3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
        <p:nvSpPr>
          <p:cNvPr id="23" name="Text Placeholder 7"/>
          <p:cNvSpPr>
            <a:spLocks noGrp="1"/>
          </p:cNvSpPr>
          <p:nvPr>
            <p:ph type="body" sz="quarter" idx="10" hasCustomPrompt="1"/>
          </p:nvPr>
        </p:nvSpPr>
        <p:spPr>
          <a:xfrm>
            <a:off x="288035" y="3895344"/>
            <a:ext cx="3086100" cy="480462"/>
          </a:xfrm>
          <a:prstGeom prst="rect">
            <a:avLst/>
          </a:prstGeom>
        </p:spPr>
        <p:txBody>
          <a:bodyPr lIns="0" tIns="0" rIns="0" bIns="0"/>
          <a:lstStyle>
            <a:lvl1pPr marL="0" indent="0">
              <a:buNone/>
              <a:defRPr sz="21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spTree>
    <p:extLst>
      <p:ext uri="{BB962C8B-B14F-4D97-AF65-F5344CB8AC3E}">
        <p14:creationId xmlns:p14="http://schemas.microsoft.com/office/powerpoint/2010/main" val="246208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2 line/subhea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1" cy="6858000"/>
          </a:xfrm>
          <a:prstGeom prst="rect">
            <a:avLst/>
          </a:prstGeom>
        </p:spPr>
      </p:pic>
      <p:sp>
        <p:nvSpPr>
          <p:cNvPr id="8" name="Freeform 7"/>
          <p:cNvSpPr/>
          <p:nvPr userDrawn="1"/>
        </p:nvSpPr>
        <p:spPr>
          <a:xfrm flipH="1" flipV="1">
            <a:off x="-1" y="0"/>
            <a:ext cx="9141713"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9195" y="1652428"/>
            <a:ext cx="8601682" cy="1994392"/>
          </a:xfrm>
          <a:prstGeom prst="rect">
            <a:avLst/>
          </a:prstGeom>
        </p:spPr>
        <p:txBody>
          <a:bodyPr vert="horz" wrap="square" lIns="0" tIns="0" rIns="0" bIns="0" anchor="t" anchorCtr="0">
            <a:noAutofit/>
          </a:bodyPr>
          <a:lstStyle>
            <a:lvl1pPr algn="l">
              <a:lnSpc>
                <a:spcPct val="80000"/>
              </a:lnSpc>
              <a:defRPr sz="5400" b="0">
                <a:solidFill>
                  <a:schemeClr val="tx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
        <p:nvSpPr>
          <p:cNvPr id="14" name="Text Placeholder 5"/>
          <p:cNvSpPr>
            <a:spLocks noGrp="1"/>
          </p:cNvSpPr>
          <p:nvPr>
            <p:ph type="body" sz="quarter" idx="13" hasCustomPrompt="1"/>
          </p:nvPr>
        </p:nvSpPr>
        <p:spPr>
          <a:xfrm>
            <a:off x="288036" y="3892296"/>
            <a:ext cx="7104449" cy="864848"/>
          </a:xfrm>
          <a:prstGeom prst="rect">
            <a:avLst/>
          </a:prstGeom>
        </p:spPr>
        <p:txBody>
          <a:bodyPr lIns="0" tIns="0" rIns="0" bIns="0"/>
          <a:lstStyle>
            <a:lvl1pPr>
              <a:lnSpc>
                <a:spcPct val="90000"/>
              </a:lnSpc>
              <a:defRPr sz="2100">
                <a:solidFill>
                  <a:schemeClr val="tx1"/>
                </a:solidFill>
              </a:defRPr>
            </a:lvl1pPr>
          </a:lstStyle>
          <a:p>
            <a:pPr lvl="0"/>
            <a:r>
              <a:rPr lang="en-US" dirty="0" smtClean="0"/>
              <a:t>Title subhead/presenters names, </a:t>
            </a:r>
            <a:br>
              <a:rPr lang="en-US" dirty="0" smtClean="0"/>
            </a:br>
            <a:r>
              <a:rPr lang="en-US" dirty="0" smtClean="0"/>
              <a:t>one or two lines</a:t>
            </a:r>
            <a:endParaRPr lang="en-US" dirty="0"/>
          </a:p>
        </p:txBody>
      </p:sp>
      <p:sp>
        <p:nvSpPr>
          <p:cNvPr id="15" name="Text Placeholder 7"/>
          <p:cNvSpPr>
            <a:spLocks noGrp="1"/>
          </p:cNvSpPr>
          <p:nvPr>
            <p:ph type="body" sz="quarter" idx="10" hasCustomPrompt="1"/>
          </p:nvPr>
        </p:nvSpPr>
        <p:spPr>
          <a:xfrm>
            <a:off x="288035" y="5204499"/>
            <a:ext cx="3086100" cy="480462"/>
          </a:xfrm>
          <a:prstGeom prst="rect">
            <a:avLst/>
          </a:prstGeom>
        </p:spPr>
        <p:txBody>
          <a:bodyPr lIns="0" tIns="0" rIns="0" bIns="0"/>
          <a:lstStyle>
            <a:lvl1pPr marL="0" indent="0">
              <a:buNone/>
              <a:defRPr sz="21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Tree>
    <p:extLst>
      <p:ext uri="{BB962C8B-B14F-4D97-AF65-F5344CB8AC3E}">
        <p14:creationId xmlns:p14="http://schemas.microsoft.com/office/powerpoint/2010/main" val="232614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_2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1" cy="6858000"/>
          </a:xfrm>
          <a:prstGeom prst="rect">
            <a:avLst/>
          </a:prstGeom>
        </p:spPr>
      </p:pic>
      <p:sp>
        <p:nvSpPr>
          <p:cNvPr id="8" name="Freeform 7"/>
          <p:cNvSpPr/>
          <p:nvPr userDrawn="1"/>
        </p:nvSpPr>
        <p:spPr>
          <a:xfrm flipH="1" flipV="1">
            <a:off x="-1" y="0"/>
            <a:ext cx="9141713"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9195" y="1652428"/>
            <a:ext cx="8601682" cy="1994392"/>
          </a:xfrm>
          <a:prstGeom prst="rect">
            <a:avLst/>
          </a:prstGeom>
        </p:spPr>
        <p:txBody>
          <a:bodyPr vert="horz" wrap="square" lIns="0" tIns="0" rIns="0" bIns="0" anchor="t" anchorCtr="0">
            <a:noAutofit/>
          </a:bodyPr>
          <a:lstStyle>
            <a:lvl1pPr algn="l">
              <a:lnSpc>
                <a:spcPct val="80000"/>
              </a:lnSpc>
              <a:defRPr sz="5400" b="0">
                <a:solidFill>
                  <a:schemeClr val="tx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
        <p:nvSpPr>
          <p:cNvPr id="22" name="Text Placeholder 7"/>
          <p:cNvSpPr>
            <a:spLocks noGrp="1"/>
          </p:cNvSpPr>
          <p:nvPr>
            <p:ph type="body" sz="quarter" idx="11" hasCustomPrompt="1"/>
          </p:nvPr>
        </p:nvSpPr>
        <p:spPr>
          <a:xfrm>
            <a:off x="288036" y="3895344"/>
            <a:ext cx="3086100" cy="480462"/>
          </a:xfrm>
          <a:prstGeom prst="rect">
            <a:avLst/>
          </a:prstGeom>
        </p:spPr>
        <p:txBody>
          <a:bodyPr lIns="0" tIns="0" rIns="0" bIns="0"/>
          <a:lstStyle>
            <a:lvl1pPr marL="0" indent="0">
              <a:buNone/>
              <a:defRPr sz="21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spTree>
    <p:extLst>
      <p:ext uri="{BB962C8B-B14F-4D97-AF65-F5344CB8AC3E}">
        <p14:creationId xmlns:p14="http://schemas.microsoft.com/office/powerpoint/2010/main" val="91105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_3 line/subhea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1" cy="6858000"/>
          </a:xfrm>
          <a:prstGeom prst="rect">
            <a:avLst/>
          </a:prstGeom>
          <a:blipFill dpi="0" rotWithShape="1">
            <a:blip r:embed="rId3"/>
            <a:srcRect/>
            <a:stretch>
              <a:fillRect/>
            </a:stretch>
          </a:blipFill>
        </p:spPr>
      </p:pic>
      <p:sp>
        <p:nvSpPr>
          <p:cNvPr id="8" name="Freeform 7"/>
          <p:cNvSpPr/>
          <p:nvPr userDrawn="1"/>
        </p:nvSpPr>
        <p:spPr>
          <a:xfrm flipH="1" flipV="1">
            <a:off x="1" y="-17420"/>
            <a:ext cx="6098049"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9195" y="1652428"/>
            <a:ext cx="8601682" cy="1994392"/>
          </a:xfrm>
          <a:prstGeom prst="rect">
            <a:avLst/>
          </a:prstGeom>
        </p:spPr>
        <p:txBody>
          <a:bodyPr vert="horz" wrap="square" lIns="0" tIns="0" rIns="0" bIns="0" anchor="t" anchorCtr="0">
            <a:noAutofit/>
          </a:bodyPr>
          <a:lstStyle>
            <a:lvl1pPr algn="l">
              <a:lnSpc>
                <a:spcPct val="80000"/>
              </a:lnSpc>
              <a:defRPr sz="5400" b="0">
                <a:solidFill>
                  <a:schemeClr val="tx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
        <p:nvSpPr>
          <p:cNvPr id="21" name="Text Placeholder 5"/>
          <p:cNvSpPr>
            <a:spLocks noGrp="1"/>
          </p:cNvSpPr>
          <p:nvPr>
            <p:ph type="body" sz="quarter" idx="13" hasCustomPrompt="1"/>
          </p:nvPr>
        </p:nvSpPr>
        <p:spPr>
          <a:xfrm>
            <a:off x="288036" y="3892296"/>
            <a:ext cx="7104449" cy="864848"/>
          </a:xfrm>
          <a:prstGeom prst="rect">
            <a:avLst/>
          </a:prstGeom>
        </p:spPr>
        <p:txBody>
          <a:bodyPr lIns="0" tIns="0" rIns="0" bIns="0"/>
          <a:lstStyle>
            <a:lvl1pPr>
              <a:lnSpc>
                <a:spcPct val="90000"/>
              </a:lnSpc>
              <a:defRPr sz="2100">
                <a:solidFill>
                  <a:schemeClr val="tx1"/>
                </a:solidFill>
              </a:defRPr>
            </a:lvl1pPr>
          </a:lstStyle>
          <a:p>
            <a:pPr lvl="0"/>
            <a:r>
              <a:rPr lang="en-US" dirty="0" smtClean="0"/>
              <a:t>Title subhead/presenters names, </a:t>
            </a:r>
            <a:br>
              <a:rPr lang="en-US" dirty="0" smtClean="0"/>
            </a:br>
            <a:r>
              <a:rPr lang="en-US" dirty="0" smtClean="0"/>
              <a:t>one or two lines</a:t>
            </a:r>
            <a:endParaRPr lang="en-US" dirty="0"/>
          </a:p>
        </p:txBody>
      </p:sp>
      <p:sp>
        <p:nvSpPr>
          <p:cNvPr id="22" name="Text Placeholder 7"/>
          <p:cNvSpPr>
            <a:spLocks noGrp="1"/>
          </p:cNvSpPr>
          <p:nvPr>
            <p:ph type="body" sz="quarter" idx="10" hasCustomPrompt="1"/>
          </p:nvPr>
        </p:nvSpPr>
        <p:spPr>
          <a:xfrm>
            <a:off x="288035" y="5204499"/>
            <a:ext cx="3086100" cy="480462"/>
          </a:xfrm>
          <a:prstGeom prst="rect">
            <a:avLst/>
          </a:prstGeom>
        </p:spPr>
        <p:txBody>
          <a:bodyPr lIns="0" tIns="0" rIns="0" bIns="0"/>
          <a:lstStyle>
            <a:lvl1pPr marL="0" indent="0">
              <a:buNone/>
              <a:defRPr sz="21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Tree>
    <p:extLst>
      <p:ext uri="{BB962C8B-B14F-4D97-AF65-F5344CB8AC3E}">
        <p14:creationId xmlns:p14="http://schemas.microsoft.com/office/powerpoint/2010/main" val="70047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_3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1" cy="6858000"/>
          </a:xfrm>
          <a:prstGeom prst="rect">
            <a:avLst/>
          </a:prstGeom>
        </p:spPr>
      </p:pic>
      <p:sp>
        <p:nvSpPr>
          <p:cNvPr id="8" name="Freeform 7"/>
          <p:cNvSpPr/>
          <p:nvPr userDrawn="1"/>
        </p:nvSpPr>
        <p:spPr>
          <a:xfrm flipH="1" flipV="1">
            <a:off x="1" y="-17420"/>
            <a:ext cx="6098049"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9195" y="1652428"/>
            <a:ext cx="8601682" cy="1994392"/>
          </a:xfrm>
          <a:prstGeom prst="rect">
            <a:avLst/>
          </a:prstGeom>
        </p:spPr>
        <p:txBody>
          <a:bodyPr vert="horz" wrap="square" lIns="0" tIns="0" rIns="0" bIns="0" anchor="t" anchorCtr="0">
            <a:noAutofit/>
          </a:bodyPr>
          <a:lstStyle>
            <a:lvl1pPr algn="l">
              <a:lnSpc>
                <a:spcPct val="80000"/>
              </a:lnSpc>
              <a:defRPr sz="5400" b="0">
                <a:solidFill>
                  <a:schemeClr val="tx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
        <p:nvSpPr>
          <p:cNvPr id="22" name="Text Placeholder 7"/>
          <p:cNvSpPr>
            <a:spLocks noGrp="1"/>
          </p:cNvSpPr>
          <p:nvPr>
            <p:ph type="body" sz="quarter" idx="10" hasCustomPrompt="1"/>
          </p:nvPr>
        </p:nvSpPr>
        <p:spPr>
          <a:xfrm>
            <a:off x="288035" y="3895344"/>
            <a:ext cx="3086100" cy="480462"/>
          </a:xfrm>
          <a:prstGeom prst="rect">
            <a:avLst/>
          </a:prstGeom>
        </p:spPr>
        <p:txBody>
          <a:bodyPr lIns="0" tIns="0" rIns="0" bIns="0"/>
          <a:lstStyle>
            <a:lvl1pPr marL="0" indent="0">
              <a:buNone/>
              <a:defRPr sz="21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spTree>
    <p:extLst>
      <p:ext uri="{BB962C8B-B14F-4D97-AF65-F5344CB8AC3E}">
        <p14:creationId xmlns:p14="http://schemas.microsoft.com/office/powerpoint/2010/main" val="8827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_4 line/subhea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1" cy="6858000"/>
          </a:xfrm>
          <a:prstGeom prst="rect">
            <a:avLst/>
          </a:prstGeom>
        </p:spPr>
      </p:pic>
      <p:sp>
        <p:nvSpPr>
          <p:cNvPr id="10" name="Freeform 9"/>
          <p:cNvSpPr/>
          <p:nvPr userDrawn="1"/>
        </p:nvSpPr>
        <p:spPr>
          <a:xfrm flipH="1" flipV="1">
            <a:off x="-6532" y="-8709"/>
            <a:ext cx="6102200"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7277" y="1655791"/>
            <a:ext cx="8601682" cy="1994392"/>
          </a:xfrm>
          <a:prstGeom prst="rect">
            <a:avLst/>
          </a:prstGeom>
        </p:spPr>
        <p:txBody>
          <a:bodyPr vert="horz" wrap="square" lIns="0" tIns="0" rIns="0" bIns="0" anchor="t" anchorCtr="0">
            <a:noAutofit/>
          </a:bodyPr>
          <a:lstStyle>
            <a:lvl1pPr algn="l">
              <a:lnSpc>
                <a:spcPct val="80000"/>
              </a:lnSpc>
              <a:defRPr sz="5400" b="0">
                <a:solidFill>
                  <a:schemeClr val="tx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sp>
        <p:nvSpPr>
          <p:cNvPr id="43" name="Text Placeholder 7"/>
          <p:cNvSpPr>
            <a:spLocks noGrp="1"/>
          </p:cNvSpPr>
          <p:nvPr>
            <p:ph type="body" sz="quarter" idx="10" hasCustomPrompt="1"/>
          </p:nvPr>
        </p:nvSpPr>
        <p:spPr>
          <a:xfrm>
            <a:off x="288036" y="5204499"/>
            <a:ext cx="1483519" cy="480462"/>
          </a:xfrm>
          <a:prstGeom prst="rect">
            <a:avLst/>
          </a:prstGeom>
        </p:spPr>
        <p:txBody>
          <a:bodyPr lIns="0" tIns="0" rIns="0" bIns="0"/>
          <a:lstStyle>
            <a:lvl1pPr marL="0" indent="0">
              <a:buNone/>
              <a:defRPr sz="21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
        <p:nvSpPr>
          <p:cNvPr id="6" name="Text Placeholder 5"/>
          <p:cNvSpPr>
            <a:spLocks noGrp="1"/>
          </p:cNvSpPr>
          <p:nvPr>
            <p:ph type="body" sz="quarter" idx="12" hasCustomPrompt="1"/>
          </p:nvPr>
        </p:nvSpPr>
        <p:spPr>
          <a:xfrm>
            <a:off x="288036" y="3895344"/>
            <a:ext cx="7136012" cy="864848"/>
          </a:xfrm>
          <a:prstGeom prst="rect">
            <a:avLst/>
          </a:prstGeom>
        </p:spPr>
        <p:txBody>
          <a:bodyPr lIns="0" tIns="0" rIns="0" bIns="0"/>
          <a:lstStyle>
            <a:lvl1pPr>
              <a:lnSpc>
                <a:spcPct val="90000"/>
              </a:lnSpc>
              <a:defRPr sz="2100">
                <a:solidFill>
                  <a:schemeClr val="tx1"/>
                </a:solidFill>
              </a:defRPr>
            </a:lvl1pPr>
          </a:lstStyle>
          <a:p>
            <a:pPr lvl="0"/>
            <a:r>
              <a:rPr lang="en-US" dirty="0" smtClean="0"/>
              <a:t>Title subhead/presenters names, </a:t>
            </a:r>
            <a:br>
              <a:rPr lang="en-US" dirty="0" smtClean="0"/>
            </a:br>
            <a:r>
              <a:rPr lang="en-US" dirty="0" smtClean="0"/>
              <a:t>one or two lines</a:t>
            </a:r>
            <a:endParaRPr lang="en-US" dirty="0"/>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Tree>
    <p:extLst>
      <p:ext uri="{BB962C8B-B14F-4D97-AF65-F5344CB8AC3E}">
        <p14:creationId xmlns:p14="http://schemas.microsoft.com/office/powerpoint/2010/main" val="338204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_4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1" cy="6858000"/>
          </a:xfrm>
          <a:prstGeom prst="rect">
            <a:avLst/>
          </a:prstGeom>
        </p:spPr>
      </p:pic>
      <p:sp>
        <p:nvSpPr>
          <p:cNvPr id="10" name="Freeform 9"/>
          <p:cNvSpPr/>
          <p:nvPr userDrawn="1"/>
        </p:nvSpPr>
        <p:spPr>
          <a:xfrm flipH="1" flipV="1">
            <a:off x="-6532" y="-8709"/>
            <a:ext cx="6102200"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7277" y="1655791"/>
            <a:ext cx="8601682" cy="1994392"/>
          </a:xfrm>
          <a:prstGeom prst="rect">
            <a:avLst/>
          </a:prstGeom>
        </p:spPr>
        <p:txBody>
          <a:bodyPr vert="horz" wrap="square" lIns="0" tIns="0" rIns="0" bIns="0" anchor="t" anchorCtr="0">
            <a:noAutofit/>
          </a:bodyPr>
          <a:lstStyle>
            <a:lvl1pPr algn="l">
              <a:lnSpc>
                <a:spcPct val="80000"/>
              </a:lnSpc>
              <a:defRPr sz="5400" b="0">
                <a:solidFill>
                  <a:schemeClr val="tx1"/>
                </a:solidFill>
                <a:latin typeface="3M Circular TT Bold" panose="020B0804020101010102" pitchFamily="34" charset="0"/>
                <a:cs typeface="3M Circular TT Bold" panose="020B0804020101010102" pitchFamily="34" charset="0"/>
              </a:defRPr>
            </a:lvl1pPr>
          </a:lstStyle>
          <a:p>
            <a:r>
              <a:rPr lang="en-US" dirty="0" smtClean="0"/>
              <a:t>Two line title</a:t>
            </a:r>
            <a:br>
              <a:rPr lang="en-US" dirty="0" smtClean="0"/>
            </a:br>
            <a:r>
              <a:rPr lang="en-US" dirty="0" smtClean="0"/>
              <a:t>goes here</a:t>
            </a:r>
            <a:endParaRPr lang="en-GB" dirty="0"/>
          </a:p>
        </p:txBody>
      </p:sp>
      <p:sp>
        <p:nvSpPr>
          <p:cNvPr id="43" name="Text Placeholder 7"/>
          <p:cNvSpPr>
            <a:spLocks noGrp="1"/>
          </p:cNvSpPr>
          <p:nvPr>
            <p:ph type="body" sz="quarter" idx="10" hasCustomPrompt="1"/>
          </p:nvPr>
        </p:nvSpPr>
        <p:spPr>
          <a:xfrm>
            <a:off x="288035" y="3895344"/>
            <a:ext cx="3086100" cy="480462"/>
          </a:xfrm>
          <a:prstGeom prst="rect">
            <a:avLst/>
          </a:prstGeom>
        </p:spPr>
        <p:txBody>
          <a:bodyPr lIns="0" tIns="0" rIns="0" bIns="0"/>
          <a:lstStyle>
            <a:lvl1pPr marL="0" indent="0">
              <a:buNone/>
              <a:defRPr sz="21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Tree>
    <p:extLst>
      <p:ext uri="{BB962C8B-B14F-4D97-AF65-F5344CB8AC3E}">
        <p14:creationId xmlns:p14="http://schemas.microsoft.com/office/powerpoint/2010/main" val="270403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_5 line/subhea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1" cy="686752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grpSp>
        <p:nvGrpSpPr>
          <p:cNvPr id="31" name="Group 30"/>
          <p:cNvGrpSpPr/>
          <p:nvPr userDrawn="1"/>
        </p:nvGrpSpPr>
        <p:grpSpPr>
          <a:xfrm>
            <a:off x="4571447" y="0"/>
            <a:ext cx="4575837" cy="6858864"/>
            <a:chOff x="6095262" y="0"/>
            <a:chExt cx="6101116" cy="6858864"/>
          </a:xfrm>
        </p:grpSpPr>
        <p:sp>
          <p:nvSpPr>
            <p:cNvPr id="8" name="Freeform 7"/>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33" name="Freeform 32"/>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Freeform 3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 name="Title 1"/>
          <p:cNvSpPr>
            <a:spLocks noGrp="1"/>
          </p:cNvSpPr>
          <p:nvPr>
            <p:ph type="ctrTitle" hasCustomPrompt="1"/>
          </p:nvPr>
        </p:nvSpPr>
        <p:spPr>
          <a:xfrm>
            <a:off x="287277" y="1655791"/>
            <a:ext cx="8601682" cy="1994392"/>
          </a:xfrm>
          <a:prstGeom prst="rect">
            <a:avLst/>
          </a:prstGeom>
        </p:spPr>
        <p:txBody>
          <a:bodyPr vert="horz" wrap="square" lIns="0" tIns="0" rIns="0" bIns="0" anchor="t" anchorCtr="0">
            <a:noAutofit/>
          </a:bodyPr>
          <a:lstStyle>
            <a:lvl1pPr algn="l">
              <a:lnSpc>
                <a:spcPct val="80000"/>
              </a:lnSpc>
              <a:defRPr sz="5400" b="0">
                <a:solidFill>
                  <a:schemeClr val="tx1"/>
                </a:solidFill>
                <a:latin typeface="3M Circular TT Bold" panose="020B0804020101010102" pitchFamily="34" charset="0"/>
                <a:cs typeface="3M Circular TT Bold" panose="020B0804020101010102" pitchFamily="34" charset="0"/>
              </a:defRPr>
            </a:lvl1pPr>
          </a:lstStyle>
          <a:p>
            <a:r>
              <a:rPr lang="en-US" dirty="0" smtClean="0"/>
              <a:t>Two line title</a:t>
            </a:r>
            <a:br>
              <a:rPr lang="en-US" dirty="0" smtClean="0"/>
            </a:br>
            <a:r>
              <a:rPr lang="en-US" dirty="0" smtClean="0"/>
              <a:t>goes here</a:t>
            </a:r>
            <a:endParaRPr lang="en-GB" dirty="0"/>
          </a:p>
        </p:txBody>
      </p:sp>
      <p:sp>
        <p:nvSpPr>
          <p:cNvPr id="43" name="Text Placeholder 7"/>
          <p:cNvSpPr>
            <a:spLocks noGrp="1"/>
          </p:cNvSpPr>
          <p:nvPr>
            <p:ph type="body" sz="quarter" idx="10" hasCustomPrompt="1"/>
          </p:nvPr>
        </p:nvSpPr>
        <p:spPr>
          <a:xfrm>
            <a:off x="288036" y="5204499"/>
            <a:ext cx="1483519" cy="480462"/>
          </a:xfrm>
          <a:prstGeom prst="rect">
            <a:avLst/>
          </a:prstGeom>
        </p:spPr>
        <p:txBody>
          <a:bodyPr lIns="0" tIns="0" rIns="0" bIns="0"/>
          <a:lstStyle>
            <a:lvl1pPr marL="0" indent="0">
              <a:buNone/>
              <a:defRPr sz="21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
        <p:nvSpPr>
          <p:cNvPr id="6" name="Text Placeholder 5"/>
          <p:cNvSpPr>
            <a:spLocks noGrp="1"/>
          </p:cNvSpPr>
          <p:nvPr>
            <p:ph type="body" sz="quarter" idx="12" hasCustomPrompt="1"/>
          </p:nvPr>
        </p:nvSpPr>
        <p:spPr>
          <a:xfrm>
            <a:off x="288036" y="3895344"/>
            <a:ext cx="7136012" cy="864848"/>
          </a:xfrm>
          <a:prstGeom prst="rect">
            <a:avLst/>
          </a:prstGeom>
        </p:spPr>
        <p:txBody>
          <a:bodyPr lIns="0" tIns="0" rIns="0" bIns="0"/>
          <a:lstStyle>
            <a:lvl1pPr>
              <a:lnSpc>
                <a:spcPct val="90000"/>
              </a:lnSpc>
              <a:defRPr sz="2100">
                <a:solidFill>
                  <a:schemeClr val="tx1"/>
                </a:solidFill>
              </a:defRPr>
            </a:lvl1pPr>
          </a:lstStyle>
          <a:p>
            <a:pPr lvl="0"/>
            <a:r>
              <a:rPr lang="en-US" dirty="0" smtClean="0"/>
              <a:t>Title subhead/presenters names, </a:t>
            </a:r>
            <a:br>
              <a:rPr lang="en-US" dirty="0" smtClean="0"/>
            </a:br>
            <a:r>
              <a:rPr lang="en-US" dirty="0" smtClean="0"/>
              <a:t>one or two lines</a:t>
            </a:r>
            <a:endParaRPr lang="en-US" dirty="0"/>
          </a:p>
        </p:txBody>
      </p:sp>
    </p:spTree>
    <p:extLst>
      <p:ext uri="{BB962C8B-B14F-4D97-AF65-F5344CB8AC3E}">
        <p14:creationId xmlns:p14="http://schemas.microsoft.com/office/powerpoint/2010/main" val="1535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_5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1" cy="6858000"/>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grpSp>
        <p:nvGrpSpPr>
          <p:cNvPr id="22" name="Group 21"/>
          <p:cNvGrpSpPr/>
          <p:nvPr userDrawn="1"/>
        </p:nvGrpSpPr>
        <p:grpSpPr>
          <a:xfrm>
            <a:off x="4571447" y="0"/>
            <a:ext cx="4575837"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 name="Title 1"/>
          <p:cNvSpPr>
            <a:spLocks noGrp="1"/>
          </p:cNvSpPr>
          <p:nvPr>
            <p:ph type="ctrTitle" hasCustomPrompt="1"/>
          </p:nvPr>
        </p:nvSpPr>
        <p:spPr>
          <a:xfrm>
            <a:off x="287277" y="1655791"/>
            <a:ext cx="8601682" cy="1994392"/>
          </a:xfrm>
          <a:prstGeom prst="rect">
            <a:avLst/>
          </a:prstGeom>
        </p:spPr>
        <p:txBody>
          <a:bodyPr vert="horz" wrap="square" lIns="0" tIns="0" rIns="0" bIns="0" anchor="t" anchorCtr="0">
            <a:noAutofit/>
          </a:bodyPr>
          <a:lstStyle>
            <a:lvl1pPr algn="l">
              <a:lnSpc>
                <a:spcPct val="80000"/>
              </a:lnSpc>
              <a:defRPr sz="5400" b="0">
                <a:solidFill>
                  <a:schemeClr val="tx1"/>
                </a:solidFill>
                <a:latin typeface="3M Circular TT Bold" panose="020B0804020101010102" pitchFamily="34" charset="0"/>
                <a:cs typeface="3M Circular TT Bold" panose="020B0804020101010102" pitchFamily="34" charset="0"/>
              </a:defRPr>
            </a:lvl1pPr>
          </a:lstStyle>
          <a:p>
            <a:r>
              <a:rPr lang="en-US" dirty="0" smtClean="0"/>
              <a:t>Two line title</a:t>
            </a:r>
            <a:br>
              <a:rPr lang="en-US" dirty="0" smtClean="0"/>
            </a:br>
            <a:r>
              <a:rPr lang="en-US" dirty="0" smtClean="0"/>
              <a:t>goes here</a:t>
            </a:r>
            <a:endParaRPr lang="en-GB" dirty="0"/>
          </a:p>
        </p:txBody>
      </p:sp>
      <p:sp>
        <p:nvSpPr>
          <p:cNvPr id="43" name="Text Placeholder 7"/>
          <p:cNvSpPr>
            <a:spLocks noGrp="1"/>
          </p:cNvSpPr>
          <p:nvPr>
            <p:ph type="body" sz="quarter" idx="10" hasCustomPrompt="1"/>
          </p:nvPr>
        </p:nvSpPr>
        <p:spPr>
          <a:xfrm>
            <a:off x="288035" y="3895344"/>
            <a:ext cx="3086100" cy="480462"/>
          </a:xfrm>
          <a:prstGeom prst="rect">
            <a:avLst/>
          </a:prstGeom>
        </p:spPr>
        <p:txBody>
          <a:bodyPr lIns="0" tIns="0" rIns="0" bIns="0"/>
          <a:lstStyle>
            <a:lvl1pPr marL="0" indent="0">
              <a:buNone/>
              <a:defRPr sz="21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Tree>
    <p:extLst>
      <p:ext uri="{BB962C8B-B14F-4D97-AF65-F5344CB8AC3E}">
        <p14:creationId xmlns:p14="http://schemas.microsoft.com/office/powerpoint/2010/main" val="145345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smtClean="0"/>
              <a:t>Click to edit Master title style</a:t>
            </a:r>
            <a:endParaRPr lang="en-GB" dirty="0"/>
          </a:p>
        </p:txBody>
      </p:sp>
      <p:sp>
        <p:nvSpPr>
          <p:cNvPr id="3"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4" name="TextBox 3"/>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5" name="Group 22"/>
          <p:cNvGrpSpPr>
            <a:grpSpLocks/>
          </p:cNvGrpSpPr>
          <p:nvPr userDrawn="1"/>
        </p:nvGrpSpPr>
        <p:grpSpPr bwMode="auto">
          <a:xfrm>
            <a:off x="-198065" y="6596402"/>
            <a:ext cx="1610421" cy="184155"/>
            <a:chOff x="9374212" y="6574531"/>
            <a:chExt cx="2147228" cy="182885"/>
          </a:xfrm>
        </p:grpSpPr>
        <p:grpSp>
          <p:nvGrpSpPr>
            <p:cNvPr id="6" name="Group 8"/>
            <p:cNvGrpSpPr>
              <a:grpSpLocks/>
            </p:cNvGrpSpPr>
            <p:nvPr/>
          </p:nvGrpSpPr>
          <p:grpSpPr bwMode="auto">
            <a:xfrm>
              <a:off x="9374212" y="6574531"/>
              <a:ext cx="2147228" cy="182883"/>
              <a:chOff x="9378677" y="6574531"/>
              <a:chExt cx="2147228" cy="182883"/>
            </a:xfrm>
          </p:grpSpPr>
          <p:sp>
            <p:nvSpPr>
              <p:cNvPr id="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1"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8115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_1 REVERSED line/subhea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287" y="0"/>
            <a:ext cx="9144001" cy="6858000"/>
          </a:xfrm>
          <a:prstGeom prst="rect">
            <a:avLst/>
          </a:prstGeom>
        </p:spPr>
      </p:pic>
      <p:sp>
        <p:nvSpPr>
          <p:cNvPr id="19" name="Freeform 18"/>
          <p:cNvSpPr/>
          <p:nvPr userDrawn="1"/>
        </p:nvSpPr>
        <p:spPr>
          <a:xfrm flipH="1" flipV="1">
            <a:off x="-13920" y="0"/>
            <a:ext cx="9141714"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8036" y="2282634"/>
            <a:ext cx="7141369" cy="1051116"/>
          </a:xfrm>
          <a:prstGeom prst="rect">
            <a:avLst/>
          </a:prstGeom>
        </p:spPr>
        <p:txBody>
          <a:bodyPr vert="horz" wrap="square" lIns="0" tIns="0" rIns="0" bIns="0" anchor="t" anchorCtr="0">
            <a:noAutofit/>
          </a:bodyPr>
          <a:lstStyle>
            <a:lvl1pPr algn="l">
              <a:defRPr sz="5400" b="0">
                <a:solidFill>
                  <a:schemeClr val="bg1"/>
                </a:solidFill>
                <a:latin typeface="3M Circular TT Bold" panose="020B0804020101010102" pitchFamily="34" charset="0"/>
                <a:cs typeface="3M Circular TT Bold" panose="020B0804020101010102" pitchFamily="34" charset="0"/>
              </a:defRPr>
            </a:lvl1pPr>
          </a:lstStyle>
          <a:p>
            <a:r>
              <a:rPr lang="en-US" dirty="0" smtClean="0"/>
              <a:t>One-line title</a:t>
            </a:r>
            <a:endParaRPr lang="en-GB" dirty="0"/>
          </a:p>
        </p:txBody>
      </p:sp>
      <p:sp>
        <p:nvSpPr>
          <p:cNvPr id="34" name="Text Placeholder 5"/>
          <p:cNvSpPr>
            <a:spLocks noGrp="1"/>
          </p:cNvSpPr>
          <p:nvPr>
            <p:ph type="body" sz="quarter" idx="13" hasCustomPrompt="1"/>
          </p:nvPr>
        </p:nvSpPr>
        <p:spPr>
          <a:xfrm>
            <a:off x="288036" y="3892296"/>
            <a:ext cx="7104449" cy="864848"/>
          </a:xfrm>
          <a:prstGeom prst="rect">
            <a:avLst/>
          </a:prstGeom>
        </p:spPr>
        <p:txBody>
          <a:bodyPr lIns="0" tIns="0" rIns="0" bIns="0"/>
          <a:lstStyle>
            <a:lvl1pPr>
              <a:lnSpc>
                <a:spcPct val="90000"/>
              </a:lnSpc>
              <a:defRPr sz="2100">
                <a:solidFill>
                  <a:schemeClr val="bg1"/>
                </a:solidFill>
              </a:defRPr>
            </a:lvl1pPr>
          </a:lstStyle>
          <a:p>
            <a:pPr lvl="0"/>
            <a:r>
              <a:rPr lang="en-US" dirty="0" smtClean="0"/>
              <a:t>Title subhead/presenters names, </a:t>
            </a:r>
            <a:br>
              <a:rPr lang="en-US" dirty="0" smtClean="0"/>
            </a:br>
            <a:r>
              <a:rPr lang="en-US" dirty="0" smtClean="0"/>
              <a:t>one or two lines</a:t>
            </a:r>
            <a:endParaRPr lang="en-US" dirty="0"/>
          </a:p>
        </p:txBody>
      </p:sp>
      <p:sp>
        <p:nvSpPr>
          <p:cNvPr id="13" name="Text Placeholder 7"/>
          <p:cNvSpPr>
            <a:spLocks noGrp="1"/>
          </p:cNvSpPr>
          <p:nvPr>
            <p:ph type="body" sz="quarter" idx="10" hasCustomPrompt="1"/>
          </p:nvPr>
        </p:nvSpPr>
        <p:spPr>
          <a:xfrm>
            <a:off x="288036" y="5204499"/>
            <a:ext cx="3336907" cy="480462"/>
          </a:xfrm>
          <a:prstGeom prst="rect">
            <a:avLst/>
          </a:prstGeom>
        </p:spPr>
        <p:txBody>
          <a:bodyPr lIns="0" tIns="0" rIns="0" bIns="0"/>
          <a:lstStyle>
            <a:lvl1pPr marL="0" indent="0">
              <a:buNone/>
              <a:defRPr sz="21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Tree>
    <p:extLst>
      <p:ext uri="{BB962C8B-B14F-4D97-AF65-F5344CB8AC3E}">
        <p14:creationId xmlns:p14="http://schemas.microsoft.com/office/powerpoint/2010/main" val="414152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_1 REVERSED lin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287" y="0"/>
            <a:ext cx="9144001" cy="6858000"/>
          </a:xfrm>
          <a:prstGeom prst="rect">
            <a:avLst/>
          </a:prstGeom>
        </p:spPr>
      </p:pic>
      <p:sp>
        <p:nvSpPr>
          <p:cNvPr id="8" name="Freeform 7"/>
          <p:cNvSpPr/>
          <p:nvPr userDrawn="1"/>
        </p:nvSpPr>
        <p:spPr>
          <a:xfrm flipH="1" flipV="1">
            <a:off x="-13920" y="0"/>
            <a:ext cx="9141714"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8036" y="2286000"/>
            <a:ext cx="7141369" cy="1051116"/>
          </a:xfrm>
          <a:prstGeom prst="rect">
            <a:avLst/>
          </a:prstGeom>
        </p:spPr>
        <p:txBody>
          <a:bodyPr vert="horz" wrap="square" lIns="0" tIns="0" rIns="0" bIns="0" anchor="t" anchorCtr="0">
            <a:noAutofit/>
          </a:bodyPr>
          <a:lstStyle>
            <a:lvl1pPr algn="l">
              <a:defRPr sz="5400" b="0">
                <a:solidFill>
                  <a:schemeClr val="bg1"/>
                </a:solidFill>
                <a:latin typeface="3M Circular TT Bold" panose="020B0804020101010102" pitchFamily="34" charset="0"/>
                <a:cs typeface="3M Circular TT Bold" panose="020B0804020101010102" pitchFamily="34" charset="0"/>
              </a:defRPr>
            </a:lvl1pPr>
          </a:lstStyle>
          <a:p>
            <a:r>
              <a:rPr lang="en-US" dirty="0" smtClean="0"/>
              <a:t>One-line title</a:t>
            </a:r>
            <a:endParaRPr lang="en-GB" dirty="0"/>
          </a:p>
        </p:txBody>
      </p:sp>
      <p:sp>
        <p:nvSpPr>
          <p:cNvPr id="23" name="Text Placeholder 7"/>
          <p:cNvSpPr>
            <a:spLocks noGrp="1"/>
          </p:cNvSpPr>
          <p:nvPr>
            <p:ph type="body" sz="quarter" idx="10" hasCustomPrompt="1"/>
          </p:nvPr>
        </p:nvSpPr>
        <p:spPr>
          <a:xfrm>
            <a:off x="288035" y="3895344"/>
            <a:ext cx="3086100" cy="480462"/>
          </a:xfrm>
          <a:prstGeom prst="rect">
            <a:avLst/>
          </a:prstGeom>
        </p:spPr>
        <p:txBody>
          <a:bodyPr lIns="0" tIns="0" rIns="0" bIns="0"/>
          <a:lstStyle>
            <a:lvl1pPr marL="0" indent="0">
              <a:buNone/>
              <a:defRPr sz="21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Tree>
    <p:extLst>
      <p:ext uri="{BB962C8B-B14F-4D97-AF65-F5344CB8AC3E}">
        <p14:creationId xmlns:p14="http://schemas.microsoft.com/office/powerpoint/2010/main" val="115998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_2 REVERSED line/subhea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287" y="0"/>
            <a:ext cx="9144001" cy="6858000"/>
          </a:xfrm>
          <a:prstGeom prst="rect">
            <a:avLst/>
          </a:prstGeom>
        </p:spPr>
      </p:pic>
      <p:sp>
        <p:nvSpPr>
          <p:cNvPr id="8" name="Freeform 7"/>
          <p:cNvSpPr/>
          <p:nvPr userDrawn="1"/>
        </p:nvSpPr>
        <p:spPr>
          <a:xfrm flipH="1" flipV="1">
            <a:off x="-1" y="0"/>
            <a:ext cx="9141713"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9195" y="1652428"/>
            <a:ext cx="8601682" cy="1994392"/>
          </a:xfrm>
          <a:prstGeom prst="rect">
            <a:avLst/>
          </a:prstGeom>
        </p:spPr>
        <p:txBody>
          <a:bodyPr vert="horz" wrap="square" lIns="0" tIns="0" rIns="0" bIns="0" anchor="t" anchorCtr="0">
            <a:noAutofit/>
          </a:bodyPr>
          <a:lstStyle>
            <a:lvl1pPr algn="l">
              <a:lnSpc>
                <a:spcPct val="80000"/>
              </a:lnSpc>
              <a:defRPr sz="5400" b="0">
                <a:solidFill>
                  <a:schemeClr val="bg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sp>
        <p:nvSpPr>
          <p:cNvPr id="14" name="Text Placeholder 5"/>
          <p:cNvSpPr>
            <a:spLocks noGrp="1"/>
          </p:cNvSpPr>
          <p:nvPr>
            <p:ph type="body" sz="quarter" idx="13" hasCustomPrompt="1"/>
          </p:nvPr>
        </p:nvSpPr>
        <p:spPr>
          <a:xfrm>
            <a:off x="288036" y="3892296"/>
            <a:ext cx="7104449" cy="864848"/>
          </a:xfrm>
          <a:prstGeom prst="rect">
            <a:avLst/>
          </a:prstGeom>
        </p:spPr>
        <p:txBody>
          <a:bodyPr lIns="0" tIns="0" rIns="0" bIns="0"/>
          <a:lstStyle>
            <a:lvl1pPr>
              <a:lnSpc>
                <a:spcPct val="90000"/>
              </a:lnSpc>
              <a:defRPr sz="2100">
                <a:solidFill>
                  <a:schemeClr val="bg1"/>
                </a:solidFill>
              </a:defRPr>
            </a:lvl1pPr>
          </a:lstStyle>
          <a:p>
            <a:pPr lvl="0"/>
            <a:r>
              <a:rPr lang="en-US" dirty="0" smtClean="0"/>
              <a:t>Title subhead/presenters names, </a:t>
            </a:r>
            <a:br>
              <a:rPr lang="en-US" dirty="0" smtClean="0"/>
            </a:br>
            <a:r>
              <a:rPr lang="en-US" dirty="0" smtClean="0"/>
              <a:t>one or two lines</a:t>
            </a:r>
            <a:endParaRPr lang="en-US" dirty="0"/>
          </a:p>
        </p:txBody>
      </p:sp>
      <p:sp>
        <p:nvSpPr>
          <p:cNvPr id="15" name="Text Placeholder 7"/>
          <p:cNvSpPr>
            <a:spLocks noGrp="1"/>
          </p:cNvSpPr>
          <p:nvPr>
            <p:ph type="body" sz="quarter" idx="10" hasCustomPrompt="1"/>
          </p:nvPr>
        </p:nvSpPr>
        <p:spPr>
          <a:xfrm>
            <a:off x="288035" y="5204499"/>
            <a:ext cx="3086100" cy="480462"/>
          </a:xfrm>
          <a:prstGeom prst="rect">
            <a:avLst/>
          </a:prstGeom>
        </p:spPr>
        <p:txBody>
          <a:bodyPr lIns="0" tIns="0" rIns="0" bIns="0"/>
          <a:lstStyle>
            <a:lvl1pPr marL="0" indent="0">
              <a:buNone/>
              <a:defRPr sz="21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Tree>
    <p:extLst>
      <p:ext uri="{BB962C8B-B14F-4D97-AF65-F5344CB8AC3E}">
        <p14:creationId xmlns:p14="http://schemas.microsoft.com/office/powerpoint/2010/main" val="38496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_2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287" y="0"/>
            <a:ext cx="9144001" cy="6858000"/>
          </a:xfrm>
          <a:prstGeom prst="rect">
            <a:avLst/>
          </a:prstGeom>
        </p:spPr>
      </p:pic>
      <p:sp>
        <p:nvSpPr>
          <p:cNvPr id="8" name="Freeform 7"/>
          <p:cNvSpPr/>
          <p:nvPr userDrawn="1"/>
        </p:nvSpPr>
        <p:spPr>
          <a:xfrm flipH="1" flipV="1">
            <a:off x="-1" y="0"/>
            <a:ext cx="9141713"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9195" y="1652428"/>
            <a:ext cx="8601682" cy="1994392"/>
          </a:xfrm>
          <a:prstGeom prst="rect">
            <a:avLst/>
          </a:prstGeom>
        </p:spPr>
        <p:txBody>
          <a:bodyPr vert="horz" wrap="square" lIns="0" tIns="0" rIns="0" bIns="0" anchor="t" anchorCtr="0">
            <a:noAutofit/>
          </a:bodyPr>
          <a:lstStyle>
            <a:lvl1pPr algn="l">
              <a:lnSpc>
                <a:spcPct val="80000"/>
              </a:lnSpc>
              <a:defRPr sz="5400" b="0">
                <a:solidFill>
                  <a:schemeClr val="bg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sp>
        <p:nvSpPr>
          <p:cNvPr id="22" name="Text Placeholder 7"/>
          <p:cNvSpPr>
            <a:spLocks noGrp="1"/>
          </p:cNvSpPr>
          <p:nvPr>
            <p:ph type="body" sz="quarter" idx="11" hasCustomPrompt="1"/>
          </p:nvPr>
        </p:nvSpPr>
        <p:spPr>
          <a:xfrm>
            <a:off x="288036" y="3895344"/>
            <a:ext cx="3086100" cy="480462"/>
          </a:xfrm>
          <a:prstGeom prst="rect">
            <a:avLst/>
          </a:prstGeom>
        </p:spPr>
        <p:txBody>
          <a:bodyPr lIns="0" tIns="0" rIns="0" bIns="0"/>
          <a:lstStyle>
            <a:lvl1pPr marL="0" indent="0">
              <a:buNone/>
              <a:defRPr sz="21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Tree>
    <p:extLst>
      <p:ext uri="{BB962C8B-B14F-4D97-AF65-F5344CB8AC3E}">
        <p14:creationId xmlns:p14="http://schemas.microsoft.com/office/powerpoint/2010/main" val="156540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_3 REVERSED line/subhead">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287" y="0"/>
            <a:ext cx="9144001" cy="6858000"/>
          </a:xfrm>
          <a:prstGeom prst="rect">
            <a:avLst/>
          </a:prstGeom>
        </p:spPr>
      </p:pic>
      <p:sp>
        <p:nvSpPr>
          <p:cNvPr id="8" name="Freeform 7"/>
          <p:cNvSpPr/>
          <p:nvPr userDrawn="1"/>
        </p:nvSpPr>
        <p:spPr>
          <a:xfrm flipH="1" flipV="1">
            <a:off x="1" y="-17420"/>
            <a:ext cx="6098049"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9195" y="1652428"/>
            <a:ext cx="8601682" cy="1994392"/>
          </a:xfrm>
          <a:prstGeom prst="rect">
            <a:avLst/>
          </a:prstGeom>
        </p:spPr>
        <p:txBody>
          <a:bodyPr vert="horz" wrap="square" lIns="0" tIns="0" rIns="0" bIns="0" anchor="t" anchorCtr="0">
            <a:noAutofit/>
          </a:bodyPr>
          <a:lstStyle>
            <a:lvl1pPr algn="l">
              <a:lnSpc>
                <a:spcPct val="80000"/>
              </a:lnSpc>
              <a:defRPr sz="5400" b="0">
                <a:solidFill>
                  <a:schemeClr val="bg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sp>
        <p:nvSpPr>
          <p:cNvPr id="21" name="Text Placeholder 5"/>
          <p:cNvSpPr>
            <a:spLocks noGrp="1"/>
          </p:cNvSpPr>
          <p:nvPr>
            <p:ph type="body" sz="quarter" idx="13" hasCustomPrompt="1"/>
          </p:nvPr>
        </p:nvSpPr>
        <p:spPr>
          <a:xfrm>
            <a:off x="288036" y="3892296"/>
            <a:ext cx="7104449" cy="864848"/>
          </a:xfrm>
          <a:prstGeom prst="rect">
            <a:avLst/>
          </a:prstGeom>
        </p:spPr>
        <p:txBody>
          <a:bodyPr lIns="0" tIns="0" rIns="0" bIns="0"/>
          <a:lstStyle>
            <a:lvl1pPr>
              <a:lnSpc>
                <a:spcPct val="90000"/>
              </a:lnSpc>
              <a:defRPr sz="2100">
                <a:solidFill>
                  <a:schemeClr val="bg1"/>
                </a:solidFill>
              </a:defRPr>
            </a:lvl1pPr>
          </a:lstStyle>
          <a:p>
            <a:pPr lvl="0"/>
            <a:r>
              <a:rPr lang="en-US" dirty="0" smtClean="0"/>
              <a:t>Title subhead/presenters names, </a:t>
            </a:r>
            <a:br>
              <a:rPr lang="en-US" dirty="0" smtClean="0"/>
            </a:br>
            <a:r>
              <a:rPr lang="en-US" dirty="0" smtClean="0"/>
              <a:t>one or two lines</a:t>
            </a:r>
            <a:endParaRPr lang="en-US" dirty="0"/>
          </a:p>
        </p:txBody>
      </p:sp>
      <p:sp>
        <p:nvSpPr>
          <p:cNvPr id="22" name="Text Placeholder 7"/>
          <p:cNvSpPr>
            <a:spLocks noGrp="1"/>
          </p:cNvSpPr>
          <p:nvPr>
            <p:ph type="body" sz="quarter" idx="10" hasCustomPrompt="1"/>
          </p:nvPr>
        </p:nvSpPr>
        <p:spPr>
          <a:xfrm>
            <a:off x="288035" y="5204499"/>
            <a:ext cx="3086100" cy="480462"/>
          </a:xfrm>
          <a:prstGeom prst="rect">
            <a:avLst/>
          </a:prstGeom>
        </p:spPr>
        <p:txBody>
          <a:bodyPr lIns="0" tIns="0" rIns="0" bIns="0"/>
          <a:lstStyle>
            <a:lvl1pPr marL="0" indent="0">
              <a:buNone/>
              <a:defRPr sz="21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Tree>
    <p:extLst>
      <p:ext uri="{BB962C8B-B14F-4D97-AF65-F5344CB8AC3E}">
        <p14:creationId xmlns:p14="http://schemas.microsoft.com/office/powerpoint/2010/main" val="215657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_3 REVERSED lin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287" y="0"/>
            <a:ext cx="9144001" cy="6858000"/>
          </a:xfrm>
          <a:prstGeom prst="rect">
            <a:avLst/>
          </a:prstGeom>
        </p:spPr>
      </p:pic>
      <p:sp>
        <p:nvSpPr>
          <p:cNvPr id="8" name="Freeform 7"/>
          <p:cNvSpPr/>
          <p:nvPr userDrawn="1"/>
        </p:nvSpPr>
        <p:spPr>
          <a:xfrm flipH="1" flipV="1">
            <a:off x="1" y="-17420"/>
            <a:ext cx="6098049"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9195" y="1652428"/>
            <a:ext cx="8601682" cy="1994392"/>
          </a:xfrm>
          <a:prstGeom prst="rect">
            <a:avLst/>
          </a:prstGeom>
        </p:spPr>
        <p:txBody>
          <a:bodyPr vert="horz" wrap="square" lIns="0" tIns="0" rIns="0" bIns="0" anchor="t" anchorCtr="0">
            <a:noAutofit/>
          </a:bodyPr>
          <a:lstStyle>
            <a:lvl1pPr algn="l">
              <a:lnSpc>
                <a:spcPct val="80000"/>
              </a:lnSpc>
              <a:defRPr sz="5400" b="0">
                <a:solidFill>
                  <a:schemeClr val="bg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sp>
        <p:nvSpPr>
          <p:cNvPr id="22" name="Text Placeholder 7"/>
          <p:cNvSpPr>
            <a:spLocks noGrp="1"/>
          </p:cNvSpPr>
          <p:nvPr>
            <p:ph type="body" sz="quarter" idx="10" hasCustomPrompt="1"/>
          </p:nvPr>
        </p:nvSpPr>
        <p:spPr>
          <a:xfrm>
            <a:off x="288035" y="3895344"/>
            <a:ext cx="3086100" cy="480462"/>
          </a:xfrm>
          <a:prstGeom prst="rect">
            <a:avLst/>
          </a:prstGeom>
        </p:spPr>
        <p:txBody>
          <a:bodyPr lIns="0" tIns="0" rIns="0" bIns="0"/>
          <a:lstStyle>
            <a:lvl1pPr marL="0" indent="0">
              <a:buNone/>
              <a:defRPr sz="21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smtClean="0"/>
              <a:t>Date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Tree>
    <p:extLst>
      <p:ext uri="{BB962C8B-B14F-4D97-AF65-F5344CB8AC3E}">
        <p14:creationId xmlns:p14="http://schemas.microsoft.com/office/powerpoint/2010/main" val="319933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_4 REVERSED line/subhea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287" y="0"/>
            <a:ext cx="9144001" cy="6858000"/>
          </a:xfrm>
          <a:prstGeom prst="rect">
            <a:avLst/>
          </a:prstGeom>
        </p:spPr>
      </p:pic>
      <p:sp>
        <p:nvSpPr>
          <p:cNvPr id="10" name="Freeform 9"/>
          <p:cNvSpPr/>
          <p:nvPr userDrawn="1"/>
        </p:nvSpPr>
        <p:spPr>
          <a:xfrm flipH="1" flipV="1">
            <a:off x="-6532" y="-8709"/>
            <a:ext cx="6102200"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7277" y="1655791"/>
            <a:ext cx="8601682" cy="1994392"/>
          </a:xfrm>
          <a:prstGeom prst="rect">
            <a:avLst/>
          </a:prstGeom>
        </p:spPr>
        <p:txBody>
          <a:bodyPr vert="horz" wrap="square" lIns="0" tIns="0" rIns="0" bIns="0" anchor="t" anchorCtr="0">
            <a:noAutofit/>
          </a:bodyPr>
          <a:lstStyle>
            <a:lvl1pPr algn="l">
              <a:lnSpc>
                <a:spcPct val="80000"/>
              </a:lnSpc>
              <a:defRPr sz="5400" b="0">
                <a:solidFill>
                  <a:schemeClr val="bg1"/>
                </a:solidFill>
                <a:latin typeface="3M Circular TT Bold" panose="020B0804020101010102" pitchFamily="34" charset="0"/>
                <a:cs typeface="3M Circular TT Bold" panose="020B0804020101010102" pitchFamily="34" charset="0"/>
              </a:defRPr>
            </a:lvl1pPr>
          </a:lstStyle>
          <a:p>
            <a:r>
              <a:rPr lang="en-US" smtClean="0"/>
              <a:t>Two line title</a:t>
            </a:r>
            <a:br>
              <a:rPr lang="en-US" smtClean="0"/>
            </a:br>
            <a:r>
              <a:rPr lang="en-US" smtClean="0"/>
              <a:t>goes here</a:t>
            </a:r>
            <a:endParaRPr lang="en-GB" dirty="0"/>
          </a:p>
        </p:txBody>
      </p:sp>
      <p:sp>
        <p:nvSpPr>
          <p:cNvPr id="43" name="Text Placeholder 7"/>
          <p:cNvSpPr>
            <a:spLocks noGrp="1"/>
          </p:cNvSpPr>
          <p:nvPr>
            <p:ph type="body" sz="quarter" idx="10" hasCustomPrompt="1"/>
          </p:nvPr>
        </p:nvSpPr>
        <p:spPr>
          <a:xfrm>
            <a:off x="288036" y="5204499"/>
            <a:ext cx="1483519" cy="480462"/>
          </a:xfrm>
          <a:prstGeom prst="rect">
            <a:avLst/>
          </a:prstGeom>
        </p:spPr>
        <p:txBody>
          <a:bodyPr lIns="0" tIns="0" rIns="0" bIns="0"/>
          <a:lstStyle>
            <a:lvl1pPr marL="0" indent="0">
              <a:buNone/>
              <a:defRPr sz="21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
        <p:nvSpPr>
          <p:cNvPr id="6" name="Text Placeholder 5"/>
          <p:cNvSpPr>
            <a:spLocks noGrp="1"/>
          </p:cNvSpPr>
          <p:nvPr>
            <p:ph type="body" sz="quarter" idx="12" hasCustomPrompt="1"/>
          </p:nvPr>
        </p:nvSpPr>
        <p:spPr>
          <a:xfrm>
            <a:off x="288036" y="3895344"/>
            <a:ext cx="7136012" cy="864848"/>
          </a:xfrm>
          <a:prstGeom prst="rect">
            <a:avLst/>
          </a:prstGeom>
        </p:spPr>
        <p:txBody>
          <a:bodyPr lIns="0" tIns="0" rIns="0" bIns="0"/>
          <a:lstStyle>
            <a:lvl1pPr>
              <a:lnSpc>
                <a:spcPct val="90000"/>
              </a:lnSpc>
              <a:defRPr sz="2100">
                <a:solidFill>
                  <a:schemeClr val="bg1"/>
                </a:solidFill>
              </a:defRPr>
            </a:lvl1pPr>
          </a:lstStyle>
          <a:p>
            <a:pPr lvl="0"/>
            <a:r>
              <a:rPr lang="en-US" dirty="0" smtClean="0"/>
              <a:t>Title subhead/presenters names, </a:t>
            </a:r>
            <a:br>
              <a:rPr lang="en-US" dirty="0" smtClean="0"/>
            </a:br>
            <a:r>
              <a:rPr lang="en-US" dirty="0" smtClean="0"/>
              <a:t>one or two lines</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Tree>
    <p:extLst>
      <p:ext uri="{BB962C8B-B14F-4D97-AF65-F5344CB8AC3E}">
        <p14:creationId xmlns:p14="http://schemas.microsoft.com/office/powerpoint/2010/main" val="325770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_4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287" y="0"/>
            <a:ext cx="9144001" cy="6858000"/>
          </a:xfrm>
          <a:prstGeom prst="rect">
            <a:avLst/>
          </a:prstGeom>
        </p:spPr>
      </p:pic>
      <p:sp>
        <p:nvSpPr>
          <p:cNvPr id="10" name="Freeform 9"/>
          <p:cNvSpPr/>
          <p:nvPr userDrawn="1"/>
        </p:nvSpPr>
        <p:spPr>
          <a:xfrm flipH="1" flipV="1">
            <a:off x="-6532" y="-8709"/>
            <a:ext cx="6102200"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287277" y="1655791"/>
            <a:ext cx="8601682" cy="1994392"/>
          </a:xfrm>
          <a:prstGeom prst="rect">
            <a:avLst/>
          </a:prstGeom>
        </p:spPr>
        <p:txBody>
          <a:bodyPr vert="horz" wrap="square" lIns="0" tIns="0" rIns="0" bIns="0" anchor="t" anchorCtr="0">
            <a:noAutofit/>
          </a:bodyPr>
          <a:lstStyle>
            <a:lvl1pPr algn="l">
              <a:lnSpc>
                <a:spcPct val="80000"/>
              </a:lnSpc>
              <a:defRPr sz="5400" b="0">
                <a:solidFill>
                  <a:schemeClr val="bg1"/>
                </a:solidFill>
                <a:latin typeface="3M Circular TT Bold" panose="020B0804020101010102" pitchFamily="34" charset="0"/>
                <a:cs typeface="3M Circular TT Bold" panose="020B0804020101010102" pitchFamily="34" charset="0"/>
              </a:defRPr>
            </a:lvl1pPr>
          </a:lstStyle>
          <a:p>
            <a:r>
              <a:rPr lang="en-US" dirty="0" smtClean="0"/>
              <a:t>Two line title</a:t>
            </a:r>
            <a:br>
              <a:rPr lang="en-US" dirty="0" smtClean="0"/>
            </a:br>
            <a:r>
              <a:rPr lang="en-US" dirty="0" smtClean="0"/>
              <a:t>goes here</a:t>
            </a:r>
            <a:endParaRPr lang="en-GB" dirty="0"/>
          </a:p>
        </p:txBody>
      </p:sp>
      <p:sp>
        <p:nvSpPr>
          <p:cNvPr id="43" name="Text Placeholder 7"/>
          <p:cNvSpPr>
            <a:spLocks noGrp="1"/>
          </p:cNvSpPr>
          <p:nvPr>
            <p:ph type="body" sz="quarter" idx="10" hasCustomPrompt="1"/>
          </p:nvPr>
        </p:nvSpPr>
        <p:spPr>
          <a:xfrm>
            <a:off x="288035" y="3895344"/>
            <a:ext cx="3086100" cy="480462"/>
          </a:xfrm>
          <a:prstGeom prst="rect">
            <a:avLst/>
          </a:prstGeom>
        </p:spPr>
        <p:txBody>
          <a:bodyPr lIns="0" tIns="0" rIns="0" bIns="0"/>
          <a:lstStyle>
            <a:lvl1pPr marL="0" indent="0">
              <a:buNone/>
              <a:defRPr sz="21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Tree>
    <p:extLst>
      <p:ext uri="{BB962C8B-B14F-4D97-AF65-F5344CB8AC3E}">
        <p14:creationId xmlns:p14="http://schemas.microsoft.com/office/powerpoint/2010/main" val="301657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5 REVERSED line/subhead">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287" y="0"/>
            <a:ext cx="9144001" cy="6858000"/>
          </a:xfrm>
          <a:prstGeom prst="rect">
            <a:avLst/>
          </a:prstGeom>
        </p:spPr>
      </p:pic>
      <p:grpSp>
        <p:nvGrpSpPr>
          <p:cNvPr id="31" name="Group 30"/>
          <p:cNvGrpSpPr/>
          <p:nvPr userDrawn="1"/>
        </p:nvGrpSpPr>
        <p:grpSpPr>
          <a:xfrm>
            <a:off x="4571447" y="0"/>
            <a:ext cx="4575837" cy="6858864"/>
            <a:chOff x="6095262" y="0"/>
            <a:chExt cx="6101116" cy="6858864"/>
          </a:xfrm>
        </p:grpSpPr>
        <p:sp>
          <p:nvSpPr>
            <p:cNvPr id="8" name="Freeform 7"/>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33" name="Freeform 32"/>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Freeform 3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
        <p:nvSpPr>
          <p:cNvPr id="2" name="Title 1"/>
          <p:cNvSpPr>
            <a:spLocks noGrp="1"/>
          </p:cNvSpPr>
          <p:nvPr>
            <p:ph type="ctrTitle" hasCustomPrompt="1"/>
          </p:nvPr>
        </p:nvSpPr>
        <p:spPr>
          <a:xfrm>
            <a:off x="287277" y="1655791"/>
            <a:ext cx="8601682" cy="1994392"/>
          </a:xfrm>
          <a:prstGeom prst="rect">
            <a:avLst/>
          </a:prstGeom>
        </p:spPr>
        <p:txBody>
          <a:bodyPr vert="horz" wrap="square" lIns="0" tIns="0" rIns="0" bIns="0" anchor="t" anchorCtr="0">
            <a:noAutofit/>
          </a:bodyPr>
          <a:lstStyle>
            <a:lvl1pPr algn="l">
              <a:lnSpc>
                <a:spcPct val="80000"/>
              </a:lnSpc>
              <a:defRPr sz="5400" b="0">
                <a:solidFill>
                  <a:schemeClr val="bg1"/>
                </a:solidFill>
                <a:latin typeface="3M Circular TT Bold" panose="020B0804020101010102" pitchFamily="34" charset="0"/>
                <a:cs typeface="3M Circular TT Bold" panose="020B0804020101010102" pitchFamily="34" charset="0"/>
              </a:defRPr>
            </a:lvl1pPr>
          </a:lstStyle>
          <a:p>
            <a:r>
              <a:rPr lang="en-US" dirty="0" smtClean="0"/>
              <a:t>Two line title</a:t>
            </a:r>
            <a:br>
              <a:rPr lang="en-US" dirty="0" smtClean="0"/>
            </a:br>
            <a:r>
              <a:rPr lang="en-US" dirty="0" smtClean="0"/>
              <a:t>goes here</a:t>
            </a:r>
            <a:endParaRPr lang="en-GB" dirty="0"/>
          </a:p>
        </p:txBody>
      </p:sp>
      <p:sp>
        <p:nvSpPr>
          <p:cNvPr id="43" name="Text Placeholder 7"/>
          <p:cNvSpPr>
            <a:spLocks noGrp="1"/>
          </p:cNvSpPr>
          <p:nvPr>
            <p:ph type="body" sz="quarter" idx="10" hasCustomPrompt="1"/>
          </p:nvPr>
        </p:nvSpPr>
        <p:spPr>
          <a:xfrm>
            <a:off x="288036" y="5204499"/>
            <a:ext cx="1483519" cy="480462"/>
          </a:xfrm>
          <a:prstGeom prst="rect">
            <a:avLst/>
          </a:prstGeom>
        </p:spPr>
        <p:txBody>
          <a:bodyPr lIns="0" tIns="0" rIns="0" bIns="0"/>
          <a:lstStyle>
            <a:lvl1pPr marL="0" indent="0">
              <a:buNone/>
              <a:defRPr sz="21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
        <p:nvSpPr>
          <p:cNvPr id="6" name="Text Placeholder 5"/>
          <p:cNvSpPr>
            <a:spLocks noGrp="1"/>
          </p:cNvSpPr>
          <p:nvPr>
            <p:ph type="body" sz="quarter" idx="12" hasCustomPrompt="1"/>
          </p:nvPr>
        </p:nvSpPr>
        <p:spPr>
          <a:xfrm>
            <a:off x="288036" y="3895344"/>
            <a:ext cx="7136012" cy="864848"/>
          </a:xfrm>
          <a:prstGeom prst="rect">
            <a:avLst/>
          </a:prstGeom>
        </p:spPr>
        <p:txBody>
          <a:bodyPr lIns="0" tIns="0" rIns="0" bIns="0"/>
          <a:lstStyle>
            <a:lvl1pPr>
              <a:lnSpc>
                <a:spcPct val="90000"/>
              </a:lnSpc>
              <a:defRPr sz="2100">
                <a:solidFill>
                  <a:schemeClr val="bg1"/>
                </a:solidFill>
              </a:defRPr>
            </a:lvl1pPr>
          </a:lstStyle>
          <a:p>
            <a:pPr lvl="0"/>
            <a:r>
              <a:rPr lang="en-US" dirty="0" smtClean="0"/>
              <a:t>Title subhead/presenters names, </a:t>
            </a:r>
            <a:br>
              <a:rPr lang="en-US" dirty="0" smtClean="0"/>
            </a:br>
            <a:r>
              <a:rPr lang="en-US" dirty="0" smtClean="0"/>
              <a:t>one or two lines</a:t>
            </a:r>
            <a:endParaRPr lang="en-US" dirty="0"/>
          </a:p>
        </p:txBody>
      </p:sp>
    </p:spTree>
    <p:extLst>
      <p:ext uri="{BB962C8B-B14F-4D97-AF65-F5344CB8AC3E}">
        <p14:creationId xmlns:p14="http://schemas.microsoft.com/office/powerpoint/2010/main" val="383119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5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287" y="0"/>
            <a:ext cx="9144001" cy="6858000"/>
          </a:xfrm>
          <a:prstGeom prst="rect">
            <a:avLst/>
          </a:prstGeom>
        </p:spPr>
      </p:pic>
      <p:grpSp>
        <p:nvGrpSpPr>
          <p:cNvPr id="22" name="Group 21"/>
          <p:cNvGrpSpPr/>
          <p:nvPr userDrawn="1"/>
        </p:nvGrpSpPr>
        <p:grpSpPr>
          <a:xfrm>
            <a:off x="4571447" y="0"/>
            <a:ext cx="4575837"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500" dirty="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 name="Title 1"/>
          <p:cNvSpPr>
            <a:spLocks noGrp="1"/>
          </p:cNvSpPr>
          <p:nvPr>
            <p:ph type="ctrTitle" hasCustomPrompt="1"/>
          </p:nvPr>
        </p:nvSpPr>
        <p:spPr>
          <a:xfrm>
            <a:off x="287277" y="1655791"/>
            <a:ext cx="8601682" cy="1994392"/>
          </a:xfrm>
          <a:prstGeom prst="rect">
            <a:avLst/>
          </a:prstGeom>
        </p:spPr>
        <p:txBody>
          <a:bodyPr vert="horz" wrap="square" lIns="0" tIns="0" rIns="0" bIns="0" anchor="t" anchorCtr="0">
            <a:noAutofit/>
          </a:bodyPr>
          <a:lstStyle>
            <a:lvl1pPr algn="l">
              <a:lnSpc>
                <a:spcPct val="80000"/>
              </a:lnSpc>
              <a:defRPr sz="5400" b="0">
                <a:solidFill>
                  <a:schemeClr val="bg1"/>
                </a:solidFill>
                <a:latin typeface="3M Circular TT Bold" panose="020B0804020101010102" pitchFamily="34" charset="0"/>
                <a:cs typeface="3M Circular TT Bold" panose="020B0804020101010102" pitchFamily="34" charset="0"/>
              </a:defRPr>
            </a:lvl1pPr>
          </a:lstStyle>
          <a:p>
            <a:r>
              <a:rPr lang="en-US" dirty="0" smtClean="0"/>
              <a:t>Two line title</a:t>
            </a:r>
            <a:br>
              <a:rPr lang="en-US" dirty="0" smtClean="0"/>
            </a:br>
            <a:r>
              <a:rPr lang="en-US" dirty="0" smtClean="0"/>
              <a:t>goes here</a:t>
            </a:r>
            <a:endParaRPr lang="en-GB" dirty="0"/>
          </a:p>
        </p:txBody>
      </p:sp>
      <p:sp>
        <p:nvSpPr>
          <p:cNvPr id="43" name="Text Placeholder 7"/>
          <p:cNvSpPr>
            <a:spLocks noGrp="1"/>
          </p:cNvSpPr>
          <p:nvPr>
            <p:ph type="body" sz="quarter" idx="10" hasCustomPrompt="1"/>
          </p:nvPr>
        </p:nvSpPr>
        <p:spPr>
          <a:xfrm>
            <a:off x="288035" y="3895344"/>
            <a:ext cx="3086100" cy="480462"/>
          </a:xfrm>
          <a:prstGeom prst="rect">
            <a:avLst/>
          </a:prstGeom>
        </p:spPr>
        <p:txBody>
          <a:bodyPr lIns="0" tIns="0" rIns="0" bIns="0"/>
          <a:lstStyle>
            <a:lvl1pPr marL="0" indent="0">
              <a:buNone/>
              <a:defRPr sz="21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Tree>
    <p:extLst>
      <p:ext uri="{BB962C8B-B14F-4D97-AF65-F5344CB8AC3E}">
        <p14:creationId xmlns:p14="http://schemas.microsoft.com/office/powerpoint/2010/main" val="35199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284559" y="381000"/>
            <a:ext cx="8568928" cy="457200"/>
          </a:xfrm>
        </p:spPr>
        <p:txBody>
          <a:bodyPr rIns="0"/>
          <a:lstStyle/>
          <a:p>
            <a:r>
              <a:rPr lang="en-US" smtClean="0"/>
              <a:t>Click to edit Master title style</a:t>
            </a:r>
            <a:endParaRPr lang="en-GB" dirty="0"/>
          </a:p>
        </p:txBody>
      </p:sp>
      <p:sp>
        <p:nvSpPr>
          <p:cNvPr id="5" name="Text Placeholder 4"/>
          <p:cNvSpPr>
            <a:spLocks noGrp="1"/>
          </p:cNvSpPr>
          <p:nvPr>
            <p:ph type="body" sz="quarter" idx="10"/>
          </p:nvPr>
        </p:nvSpPr>
        <p:spPr>
          <a:xfrm>
            <a:off x="285750" y="841248"/>
            <a:ext cx="8572500" cy="365760"/>
          </a:xfrm>
        </p:spPr>
        <p:txBody>
          <a:bodyPr/>
          <a:lstStyle>
            <a:lvl1pPr>
              <a:defRPr sz="1800"/>
            </a:lvl1pPr>
          </a:lstStyle>
          <a:p>
            <a:pPr lvl="0"/>
            <a:r>
              <a:rPr lang="en-US" smtClean="0"/>
              <a:t>Click to edit Master text styles</a:t>
            </a:r>
          </a:p>
        </p:txBody>
      </p:sp>
      <p:sp>
        <p:nvSpPr>
          <p:cNvPr id="4"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6" name="TextBox 5"/>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7" name="Group 22"/>
          <p:cNvGrpSpPr>
            <a:grpSpLocks/>
          </p:cNvGrpSpPr>
          <p:nvPr userDrawn="1"/>
        </p:nvGrpSpPr>
        <p:grpSpPr bwMode="auto">
          <a:xfrm>
            <a:off x="-198065" y="6596402"/>
            <a:ext cx="1610421"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9395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_1 line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8036" y="2286000"/>
            <a:ext cx="7141369" cy="1051116"/>
          </a:xfrm>
          <a:prstGeom prst="rect">
            <a:avLst/>
          </a:prstGeom>
        </p:spPr>
        <p:txBody>
          <a:bodyPr vert="horz" wrap="square" lIns="0" tIns="0" rIns="0" bIns="0" anchor="t" anchorCtr="0">
            <a:noAutofit/>
          </a:bodyPr>
          <a:lstStyle>
            <a:lvl1pPr algn="l">
              <a:defRPr sz="5400" b="0">
                <a:solidFill>
                  <a:schemeClr val="tx1"/>
                </a:solidFill>
                <a:latin typeface="3M Circular TT Bold" panose="020B0804020101010102" pitchFamily="34" charset="0"/>
                <a:cs typeface="3M Circular TT Bold" panose="020B0804020101010102" pitchFamily="34" charset="0"/>
              </a:defRPr>
            </a:lvl1pPr>
          </a:lstStyle>
          <a:p>
            <a:r>
              <a:rPr lang="en-US" smtClean="0"/>
              <a:t>One-line title</a:t>
            </a:r>
            <a:endParaRPr lang="en-GB" dirty="0"/>
          </a:p>
        </p:txBody>
      </p:sp>
      <p:sp>
        <p:nvSpPr>
          <p:cNvPr id="10" name="Text Placeholder 7"/>
          <p:cNvSpPr>
            <a:spLocks noGrp="1"/>
          </p:cNvSpPr>
          <p:nvPr>
            <p:ph type="body" sz="quarter" idx="12" hasCustomPrompt="1"/>
          </p:nvPr>
        </p:nvSpPr>
        <p:spPr>
          <a:xfrm>
            <a:off x="288036" y="4257741"/>
            <a:ext cx="1483519" cy="480462"/>
          </a:xfrm>
          <a:prstGeom prst="rect">
            <a:avLst/>
          </a:prstGeom>
        </p:spPr>
        <p:txBody>
          <a:bodyPr lIns="0" tIns="0" rIns="0" bIns="0"/>
          <a:lstStyle>
            <a:lvl1pPr marL="0" indent="0">
              <a:buNone/>
              <a:defRPr sz="21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277" y="384048"/>
            <a:ext cx="1818031" cy="430558"/>
          </a:xfrm>
          <a:prstGeom prst="rect">
            <a:avLst/>
          </a:prstGeom>
        </p:spPr>
      </p:pic>
    </p:spTree>
    <p:extLst>
      <p:ext uri="{BB962C8B-B14F-4D97-AF65-F5344CB8AC3E}">
        <p14:creationId xmlns:p14="http://schemas.microsoft.com/office/powerpoint/2010/main" val="297287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6200" y="6553200"/>
            <a:ext cx="1905000" cy="457200"/>
          </a:xfrm>
          <a:prstGeom prst="rect">
            <a:avLst/>
          </a:prstGeom>
        </p:spPr>
        <p:txBody>
          <a:bodyPr/>
          <a:lstStyle>
            <a:lvl1pPr eaLnBrk="1" hangingPunct="1">
              <a:defRPr sz="1350" b="0">
                <a:solidFill>
                  <a:srgbClr val="141414"/>
                </a:solidFill>
                <a:latin typeface="Arial" pitchFamily="34" charset="0"/>
                <a:ea typeface="+mn-ea"/>
              </a:defRPr>
            </a:lvl1pPr>
          </a:lstStyle>
          <a:p>
            <a:pPr>
              <a:defRPr/>
            </a:pPr>
            <a:r>
              <a:rPr lang="en-US" dirty="0"/>
              <a:t>3M Confidential</a:t>
            </a:r>
          </a:p>
        </p:txBody>
      </p:sp>
      <p:sp>
        <p:nvSpPr>
          <p:cNvPr id="5" name="Footer Placeholder 4"/>
          <p:cNvSpPr>
            <a:spLocks noGrp="1"/>
          </p:cNvSpPr>
          <p:nvPr>
            <p:ph type="ftr" sz="quarter" idx="11"/>
          </p:nvPr>
        </p:nvSpPr>
        <p:spPr>
          <a:xfrm>
            <a:off x="1" y="6616703"/>
            <a:ext cx="2895600" cy="238125"/>
          </a:xfrm>
          <a:prstGeom prst="rect">
            <a:avLst/>
          </a:prstGeom>
        </p:spPr>
        <p:txBody>
          <a:bodyPr/>
          <a:lstStyle>
            <a:lvl1pPr>
              <a:defRPr b="1"/>
            </a:lvl1pPr>
          </a:lstStyle>
          <a:p>
            <a:pPr>
              <a:defRPr/>
            </a:pPr>
            <a:endParaRPr lang="en-US" dirty="0"/>
          </a:p>
        </p:txBody>
      </p:sp>
      <p:sp>
        <p:nvSpPr>
          <p:cNvPr id="6" name="Slide Number Placeholder 5"/>
          <p:cNvSpPr>
            <a:spLocks noGrp="1"/>
          </p:cNvSpPr>
          <p:nvPr>
            <p:ph type="sldNum" sz="quarter" idx="12"/>
          </p:nvPr>
        </p:nvSpPr>
        <p:spPr>
          <a:xfrm>
            <a:off x="3522664" y="6611938"/>
            <a:ext cx="2133600" cy="252412"/>
          </a:xfrm>
          <a:prstGeom prst="rect">
            <a:avLst/>
          </a:prstGeom>
        </p:spPr>
        <p:txBody>
          <a:bodyPr/>
          <a:lstStyle>
            <a:lvl1pPr>
              <a:defRPr b="1" smtClean="0"/>
            </a:lvl1pPr>
          </a:lstStyle>
          <a:p>
            <a:pPr>
              <a:defRPr/>
            </a:pPr>
            <a:fld id="{BB4CBB5E-B8C8-425E-8C0E-16DEE0EAF9AC}" type="slidenum">
              <a:rPr lang="en-US" altLang="en-US"/>
              <a:pPr>
                <a:defRPr/>
              </a:pPr>
              <a:t>‹#›</a:t>
            </a:fld>
            <a:endParaRPr lang="en-US" altLang="en-US" dirty="0"/>
          </a:p>
        </p:txBody>
      </p:sp>
    </p:spTree>
    <p:extLst>
      <p:ext uri="{BB962C8B-B14F-4D97-AF65-F5344CB8AC3E}">
        <p14:creationId xmlns:p14="http://schemas.microsoft.com/office/powerpoint/2010/main" val="314909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284559" y="379414"/>
            <a:ext cx="8568928" cy="822960"/>
          </a:xfrm>
        </p:spPr>
        <p:txBody>
          <a:bodyPr/>
          <a:lstStyle/>
          <a:p>
            <a:r>
              <a:rPr lang="en-US" smtClean="0"/>
              <a:t>Click to edit Master title style</a:t>
            </a:r>
            <a:endParaRPr lang="en-GB" dirty="0"/>
          </a:p>
        </p:txBody>
      </p:sp>
      <p:sp>
        <p:nvSpPr>
          <p:cNvPr id="5" name="Content Placeholder 4"/>
          <p:cNvSpPr>
            <a:spLocks noGrp="1"/>
          </p:cNvSpPr>
          <p:nvPr>
            <p:ph sz="quarter" idx="15"/>
          </p:nvPr>
        </p:nvSpPr>
        <p:spPr>
          <a:xfrm>
            <a:off x="284558" y="1295401"/>
            <a:ext cx="4286250" cy="4953000"/>
          </a:xfrm>
        </p:spPr>
        <p:txBody>
          <a:bodyPr/>
          <a:lstStyle>
            <a:lvl1pPr marL="0" marR="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sz="1500"/>
            </a:lvl1pPr>
            <a:lvl2pPr marL="136922"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2pPr>
            <a:lvl3pPr marL="26789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3pPr>
            <a:lvl4pPr marL="404813"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4pPr>
            <a:lvl5pPr marL="53578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5pPr>
          </a:lstStyle>
          <a:p>
            <a:pPr marL="0" marR="0" lvl="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Click to edit Master text styles</a:t>
            </a:r>
          </a:p>
          <a:p>
            <a:pPr marL="0" marR="0" lvl="1"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Second level</a:t>
            </a:r>
          </a:p>
          <a:p>
            <a:pPr marL="0" marR="0" lvl="2"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Third level</a:t>
            </a:r>
          </a:p>
          <a:p>
            <a:pPr marL="0" marR="0" lvl="3"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Fourth level</a:t>
            </a:r>
          </a:p>
          <a:p>
            <a:pPr marL="0" marR="0" lvl="4"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Fifth level</a:t>
            </a:r>
            <a:endParaRPr kumimoji="0" lang="en-GB" sz="9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4572000" y="1295401"/>
            <a:ext cx="4286250" cy="4953000"/>
          </a:xfrm>
        </p:spPr>
        <p:txBody>
          <a:bodyPr/>
          <a:lstStyle>
            <a:lvl1pPr marL="0" marR="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sz="1500"/>
            </a:lvl1pPr>
            <a:lvl2pPr marL="136922"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2pPr>
            <a:lvl3pPr marL="26789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3pPr>
            <a:lvl4pPr marL="404813"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4pPr>
            <a:lvl5pPr marL="53578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5pPr>
          </a:lstStyle>
          <a:p>
            <a:pPr marL="0" marR="0" lvl="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Click to edit Master text styles</a:t>
            </a:r>
          </a:p>
          <a:p>
            <a:pPr marL="0" marR="0" lvl="1"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Second level</a:t>
            </a:r>
          </a:p>
          <a:p>
            <a:pPr marL="0" marR="0" lvl="2"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Third level</a:t>
            </a:r>
          </a:p>
          <a:p>
            <a:pPr marL="0" marR="0" lvl="3"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Fourth level</a:t>
            </a:r>
          </a:p>
          <a:p>
            <a:pPr marL="0" marR="0" lvl="4"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Fifth level</a:t>
            </a:r>
            <a:endParaRPr kumimoji="0" lang="en-GB" sz="9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7" name="TextBox 6"/>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8" name="Group 22"/>
          <p:cNvGrpSpPr>
            <a:grpSpLocks/>
          </p:cNvGrpSpPr>
          <p:nvPr userDrawn="1"/>
        </p:nvGrpSpPr>
        <p:grpSpPr bwMode="auto">
          <a:xfrm>
            <a:off x="-198065" y="6596402"/>
            <a:ext cx="1610421"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0021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284559" y="379414"/>
            <a:ext cx="8568928" cy="457200"/>
          </a:xfrm>
        </p:spPr>
        <p:txBody>
          <a:bodyPr/>
          <a:lstStyle/>
          <a:p>
            <a:r>
              <a:rPr lang="en-US" smtClean="0"/>
              <a:t>Click to edit Master title style</a:t>
            </a:r>
            <a:endParaRPr lang="en-GB" dirty="0"/>
          </a:p>
        </p:txBody>
      </p:sp>
      <p:sp>
        <p:nvSpPr>
          <p:cNvPr id="5" name="Content Placeholder 4"/>
          <p:cNvSpPr>
            <a:spLocks noGrp="1"/>
          </p:cNvSpPr>
          <p:nvPr>
            <p:ph sz="quarter" idx="15"/>
          </p:nvPr>
        </p:nvSpPr>
        <p:spPr>
          <a:xfrm>
            <a:off x="284558" y="1295401"/>
            <a:ext cx="4286250" cy="4953000"/>
          </a:xfrm>
        </p:spPr>
        <p:txBody>
          <a:bodyPr/>
          <a:lstStyle>
            <a:lvl1pPr marL="0" marR="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sz="1500"/>
            </a:lvl1pPr>
            <a:lvl2pPr marL="136922"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2pPr>
            <a:lvl3pPr marL="26789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3pPr>
            <a:lvl4pPr marL="404813"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4pPr>
            <a:lvl5pPr marL="53578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5pPr>
          </a:lstStyle>
          <a:p>
            <a:pPr marL="0" marR="0" lvl="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Click to edit Master text styles</a:t>
            </a:r>
          </a:p>
          <a:p>
            <a:pPr marL="0" marR="0" lvl="1"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Second level</a:t>
            </a:r>
          </a:p>
          <a:p>
            <a:pPr marL="0" marR="0" lvl="2"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Third level</a:t>
            </a:r>
          </a:p>
          <a:p>
            <a:pPr marL="0" marR="0" lvl="3"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Fourth level</a:t>
            </a:r>
          </a:p>
          <a:p>
            <a:pPr marL="0" marR="0" lvl="4"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Fifth level</a:t>
            </a:r>
            <a:endParaRPr kumimoji="0" lang="en-GB" sz="9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4572000" y="1295401"/>
            <a:ext cx="4286250" cy="4953000"/>
          </a:xfrm>
        </p:spPr>
        <p:txBody>
          <a:bodyPr/>
          <a:lstStyle>
            <a:lvl1pPr marL="0" marR="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sz="1500"/>
            </a:lvl1pPr>
            <a:lvl2pPr marL="136922"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2pPr>
            <a:lvl3pPr marL="26789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3pPr>
            <a:lvl4pPr marL="404813"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4pPr>
            <a:lvl5pPr marL="53578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5pPr>
          </a:lstStyle>
          <a:p>
            <a:pPr marL="0" marR="0" lvl="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Click to edit Master text styles</a:t>
            </a:r>
          </a:p>
          <a:p>
            <a:pPr marL="0" marR="0" lvl="1"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Second level</a:t>
            </a:r>
          </a:p>
          <a:p>
            <a:pPr marL="0" marR="0" lvl="2"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Third level</a:t>
            </a:r>
          </a:p>
          <a:p>
            <a:pPr marL="0" marR="0" lvl="3"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Fourth level</a:t>
            </a:r>
          </a:p>
          <a:p>
            <a:pPr marL="0" marR="0" lvl="4"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Fifth level</a:t>
            </a:r>
            <a:endParaRPr kumimoji="0" lang="en-GB" sz="9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285750" y="841248"/>
            <a:ext cx="8572500" cy="365760"/>
          </a:xfrm>
        </p:spPr>
        <p:txBody>
          <a:bodyPr/>
          <a:lstStyle>
            <a:lvl1pPr>
              <a:defRPr sz="1800"/>
            </a:lvl1pPr>
          </a:lstStyle>
          <a:p>
            <a:pPr lvl="0"/>
            <a:r>
              <a:rPr lang="en-US" smtClean="0"/>
              <a:t>Click to edit Master text styles</a:t>
            </a:r>
          </a:p>
        </p:txBody>
      </p:sp>
      <p:sp>
        <p:nvSpPr>
          <p:cNvPr id="7"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8" name="TextBox 7"/>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9" name="Group 22"/>
          <p:cNvGrpSpPr>
            <a:grpSpLocks/>
          </p:cNvGrpSpPr>
          <p:nvPr userDrawn="1"/>
        </p:nvGrpSpPr>
        <p:grpSpPr bwMode="auto">
          <a:xfrm>
            <a:off x="-198065" y="6596402"/>
            <a:ext cx="1610421"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85023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284559" y="381000"/>
            <a:ext cx="8568928" cy="821373"/>
          </a:xfrm>
        </p:spPr>
        <p:txBody>
          <a:bodyPr/>
          <a:lstStyle/>
          <a:p>
            <a:r>
              <a:rPr lang="en-US" smtClean="0"/>
              <a:t>Click to edit Master title style</a:t>
            </a:r>
            <a:endParaRPr lang="en-GB" dirty="0"/>
          </a:p>
        </p:txBody>
      </p:sp>
      <p:sp>
        <p:nvSpPr>
          <p:cNvPr id="5" name="Content Placeholder 4"/>
          <p:cNvSpPr>
            <a:spLocks noGrp="1"/>
          </p:cNvSpPr>
          <p:nvPr>
            <p:ph sz="quarter" idx="13"/>
          </p:nvPr>
        </p:nvSpPr>
        <p:spPr>
          <a:xfrm>
            <a:off x="284559" y="1295401"/>
            <a:ext cx="2846070" cy="4953000"/>
          </a:xfrm>
        </p:spPr>
        <p:txBody>
          <a:bodyPr/>
          <a:lstStyle>
            <a:lvl1pPr marL="0" marR="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sz="1500"/>
            </a:lvl1pPr>
            <a:lvl2pPr marL="136922"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2pPr>
            <a:lvl3pPr marL="26789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3pPr>
            <a:lvl4pPr marL="404813"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4pPr>
            <a:lvl5pPr marL="53578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5pPr>
          </a:lstStyle>
          <a:p>
            <a:pPr marL="0" marR="0" lvl="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Click to edit Master text styles</a:t>
            </a:r>
          </a:p>
          <a:p>
            <a:pPr marL="0" marR="0" lvl="1"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Second level</a:t>
            </a:r>
          </a:p>
          <a:p>
            <a:pPr marL="0" marR="0" lvl="2"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Third level</a:t>
            </a:r>
          </a:p>
          <a:p>
            <a:pPr marL="0" marR="0" lvl="3"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Fourth level</a:t>
            </a:r>
          </a:p>
          <a:p>
            <a:pPr marL="0" marR="0" lvl="4"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Fifth level</a:t>
            </a:r>
            <a:endParaRPr kumimoji="0" lang="en-GB" sz="9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3140964" y="1295401"/>
            <a:ext cx="2852928"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4"/>
          <p:cNvSpPr>
            <a:spLocks noGrp="1"/>
          </p:cNvSpPr>
          <p:nvPr>
            <p:ph sz="quarter" idx="15"/>
          </p:nvPr>
        </p:nvSpPr>
        <p:spPr>
          <a:xfrm>
            <a:off x="6007608" y="1295401"/>
            <a:ext cx="284607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7" name="TextBox 6"/>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8" name="Group 22"/>
          <p:cNvGrpSpPr>
            <a:grpSpLocks/>
          </p:cNvGrpSpPr>
          <p:nvPr userDrawn="1"/>
        </p:nvGrpSpPr>
        <p:grpSpPr bwMode="auto">
          <a:xfrm>
            <a:off x="-198065" y="6596402"/>
            <a:ext cx="1610421"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7673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284559" y="380999"/>
            <a:ext cx="8568928" cy="457200"/>
          </a:xfrm>
        </p:spPr>
        <p:txBody>
          <a:bodyPr/>
          <a:lstStyle/>
          <a:p>
            <a:r>
              <a:rPr lang="en-US" smtClean="0"/>
              <a:t>Click to edit Master title style</a:t>
            </a:r>
            <a:endParaRPr lang="en-GB" dirty="0"/>
          </a:p>
        </p:txBody>
      </p:sp>
      <p:sp>
        <p:nvSpPr>
          <p:cNvPr id="6" name="Text Placeholder 4"/>
          <p:cNvSpPr>
            <a:spLocks noGrp="1"/>
          </p:cNvSpPr>
          <p:nvPr>
            <p:ph type="body" sz="quarter" idx="10"/>
          </p:nvPr>
        </p:nvSpPr>
        <p:spPr>
          <a:xfrm>
            <a:off x="288036" y="841248"/>
            <a:ext cx="8572500" cy="365760"/>
          </a:xfrm>
        </p:spPr>
        <p:txBody>
          <a:bodyPr/>
          <a:lstStyle>
            <a:lvl1pPr>
              <a:defRPr sz="1800"/>
            </a:lvl1pPr>
          </a:lstStyle>
          <a:p>
            <a:pPr lvl="0"/>
            <a:r>
              <a:rPr lang="en-US" smtClean="0"/>
              <a:t>Click to edit Master text styles</a:t>
            </a:r>
          </a:p>
        </p:txBody>
      </p:sp>
      <p:sp>
        <p:nvSpPr>
          <p:cNvPr id="7" name="Content Placeholder 4"/>
          <p:cNvSpPr>
            <a:spLocks noGrp="1"/>
          </p:cNvSpPr>
          <p:nvPr>
            <p:ph sz="quarter" idx="13"/>
          </p:nvPr>
        </p:nvSpPr>
        <p:spPr>
          <a:xfrm>
            <a:off x="284559" y="1295401"/>
            <a:ext cx="2846070" cy="4953000"/>
          </a:xfrm>
        </p:spPr>
        <p:txBody>
          <a:bodyPr/>
          <a:lstStyle>
            <a:lvl1pPr marL="0" marR="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sz="1500"/>
            </a:lvl1pPr>
            <a:lvl2pPr marL="136922"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2pPr>
            <a:lvl3pPr marL="26789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3pPr>
            <a:lvl4pPr marL="404813" marR="0" indent="-136922"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4pPr>
            <a:lvl5pPr marL="535781" marR="0" indent="-130969" algn="l" defTabSz="685800" rtl="0" eaLnBrk="1" fontAlgn="auto" latinLnBrk="0" hangingPunct="1">
              <a:lnSpc>
                <a:spcPct val="110000"/>
              </a:lnSpc>
              <a:spcBef>
                <a:spcPts val="0"/>
              </a:spcBef>
              <a:spcAft>
                <a:spcPts val="450"/>
              </a:spcAft>
              <a:buClrTx/>
              <a:buSzTx/>
              <a:buFont typeface="Arial" panose="020B0604020202020204" pitchFamily="34" charset="0"/>
              <a:buChar char="•"/>
              <a:tabLst/>
              <a:defRPr sz="1500"/>
            </a:lvl5pPr>
          </a:lstStyle>
          <a:p>
            <a:pPr marL="0" marR="0" lvl="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Click to edit Master text styles</a:t>
            </a:r>
          </a:p>
          <a:p>
            <a:pPr marL="0" marR="0" lvl="1"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Second level</a:t>
            </a:r>
          </a:p>
          <a:p>
            <a:pPr marL="0" marR="0" lvl="2"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Third level</a:t>
            </a:r>
          </a:p>
          <a:p>
            <a:pPr marL="0" marR="0" lvl="3"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Fourth level</a:t>
            </a:r>
          </a:p>
          <a:p>
            <a:pPr marL="0" marR="0" lvl="4"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a:pPr>
            <a:r>
              <a:rPr kumimoji="0" lang="en-US" sz="1500" b="0" i="0" u="none" strike="noStrike" kern="1200" cap="none" spc="0" normalizeH="0" baseline="0" noProof="0" smtClean="0">
                <a:ln>
                  <a:noFill/>
                </a:ln>
                <a:solidFill>
                  <a:prstClr val="black"/>
                </a:solidFill>
                <a:effectLst/>
                <a:uLnTx/>
                <a:uFillTx/>
                <a:latin typeface="+mn-lt"/>
                <a:ea typeface="+mj-ea"/>
                <a:cs typeface="+mj-cs"/>
              </a:rPr>
              <a:t>Fifth level</a:t>
            </a:r>
            <a:endParaRPr kumimoji="0" lang="en-GB" sz="9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3140964" y="1295401"/>
            <a:ext cx="2852928"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4"/>
          <p:cNvSpPr>
            <a:spLocks noGrp="1"/>
          </p:cNvSpPr>
          <p:nvPr>
            <p:ph sz="quarter" idx="15"/>
          </p:nvPr>
        </p:nvSpPr>
        <p:spPr>
          <a:xfrm>
            <a:off x="6007608" y="1295401"/>
            <a:ext cx="284607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11" name="TextBox 10"/>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12" name="Group 22"/>
          <p:cNvGrpSpPr>
            <a:grpSpLocks/>
          </p:cNvGrpSpPr>
          <p:nvPr userDrawn="1"/>
        </p:nvGrpSpPr>
        <p:grpSpPr bwMode="auto">
          <a:xfrm>
            <a:off x="-198065" y="6596402"/>
            <a:ext cx="1610421"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8"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95902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284557" y="1298448"/>
            <a:ext cx="8573693" cy="4956048"/>
          </a:xfrm>
        </p:spPr>
        <p:txBody>
          <a:bodyPr/>
          <a:lstStyle>
            <a:lvl1pPr>
              <a:lnSpc>
                <a:spcPct val="90000"/>
              </a:lnSpc>
              <a:defRPr sz="3600">
                <a:latin typeface="+mj-lt"/>
              </a:defRPr>
            </a:lvl1pPr>
            <a:lvl2pPr>
              <a:defRPr sz="3300">
                <a:latin typeface="+mj-lt"/>
              </a:defRPr>
            </a:lvl2pPr>
            <a:lvl3pPr>
              <a:defRPr sz="3000">
                <a:latin typeface="+mj-lt"/>
              </a:defRPr>
            </a:lvl3pPr>
            <a:lvl4pPr>
              <a:defRPr sz="2700">
                <a:latin typeface="+mj-lt"/>
              </a:defRPr>
            </a:lvl4pPr>
            <a:lvl5pPr>
              <a:defRPr sz="2400">
                <a:latin typeface="+mj-lt"/>
              </a:defRPr>
            </a:lvl5pPr>
          </a:lstStyle>
          <a:p>
            <a:pPr lvl="0"/>
            <a:r>
              <a:rPr lang="en-US" smtClean="0"/>
              <a:t>Click to edit Master text styles</a:t>
            </a:r>
          </a:p>
        </p:txBody>
      </p:sp>
      <p:sp>
        <p:nvSpPr>
          <p:cNvPr id="3" name="Freeform 5"/>
          <p:cNvSpPr>
            <a:spLocks noEditPoints="1"/>
          </p:cNvSpPr>
          <p:nvPr userDrawn="1"/>
        </p:nvSpPr>
        <p:spPr bwMode="auto">
          <a:xfrm>
            <a:off x="4434781" y="6475414"/>
            <a:ext cx="27443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sz="1350"/>
          </a:p>
        </p:txBody>
      </p:sp>
      <p:sp>
        <p:nvSpPr>
          <p:cNvPr id="4" name="TextBox 3"/>
          <p:cNvSpPr txBox="1"/>
          <p:nvPr userDrawn="1"/>
        </p:nvSpPr>
        <p:spPr>
          <a:xfrm>
            <a:off x="8693109" y="6596402"/>
            <a:ext cx="164011" cy="92333"/>
          </a:xfrm>
          <a:prstGeom prst="rect">
            <a:avLst/>
          </a:prstGeom>
          <a:noFill/>
        </p:spPr>
        <p:txBody>
          <a:bodyPr wrap="square" lIns="0" tIns="0" rIns="0" bIns="0" rtlCol="0">
            <a:spAutoFit/>
          </a:bodyPr>
          <a:lstStyle/>
          <a:p>
            <a:pPr algn="r"/>
            <a:fld id="{29B7B62B-0732-4BEA-A6C8-5CF96588F2B9}" type="slidenum">
              <a:rPr lang="en-US" sz="600" smtClean="0"/>
              <a:pPr algn="r"/>
              <a:t>‹#›</a:t>
            </a:fld>
            <a:endParaRPr lang="en-US" sz="600" dirty="0" err="1" smtClean="0"/>
          </a:p>
        </p:txBody>
      </p:sp>
      <p:grpSp>
        <p:nvGrpSpPr>
          <p:cNvPr id="6" name="Group 22"/>
          <p:cNvGrpSpPr>
            <a:grpSpLocks/>
          </p:cNvGrpSpPr>
          <p:nvPr userDrawn="1"/>
        </p:nvGrpSpPr>
        <p:grpSpPr bwMode="auto">
          <a:xfrm>
            <a:off x="-198065" y="6596402"/>
            <a:ext cx="1610421"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tab pos="598885" algn="r"/>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684610" eaLnBrk="1" fontAlgn="base" latinLnBrk="0" hangingPunct="1">
                  <a:lnSpc>
                    <a:spcPct val="100000"/>
                  </a:lnSpc>
                  <a:spcBef>
                    <a:spcPct val="0"/>
                  </a:spcBef>
                  <a:spcAft>
                    <a:spcPct val="0"/>
                  </a:spcAft>
                  <a:buClrTx/>
                  <a:buSzTx/>
                  <a:buFontTx/>
                  <a:buNone/>
                  <a:tabLst/>
                  <a:defRPr/>
                </a:pPr>
                <a:fld id="{75980DF0-75D0-FD4C-983E-614B6986212F}" type="datetime3">
                  <a:rPr kumimoji="0" lang="en-US" sz="6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684610" eaLnBrk="1" fontAlgn="base" latinLnBrk="0" hangingPunct="1">
                    <a:lnSpc>
                      <a:spcPct val="100000"/>
                    </a:lnSpc>
                    <a:spcBef>
                      <a:spcPct val="0"/>
                    </a:spcBef>
                    <a:spcAft>
                      <a:spcPct val="0"/>
                    </a:spcAft>
                    <a:buClrTx/>
                    <a:buSzTx/>
                    <a:buFontTx/>
                    <a:buNone/>
                    <a:tabLst/>
                    <a:defRPr/>
                  </a:pPr>
                  <a:t>16 February 2016</a:t>
                </a:fld>
                <a:endPar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684610" eaLnBrk="1" fontAlgn="base" latinLnBrk="0" hangingPunct="1">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458712" y="6596401"/>
            <a:ext cx="75438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600" dirty="0" smtClean="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33070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559" y="381000"/>
            <a:ext cx="8568928" cy="822960"/>
          </a:xfrm>
          <a:prstGeom prst="rect">
            <a:avLst/>
          </a:prstGeom>
        </p:spPr>
        <p:txBody>
          <a:bodyPr vert="horz" wrap="square"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284559" y="1295400"/>
            <a:ext cx="8568927" cy="4953000"/>
          </a:xfrm>
          <a:prstGeom prst="rect">
            <a:avLst/>
          </a:prstGeom>
        </p:spPr>
        <p:txBody>
          <a:bodyPr vert="horz" wrap="square" lIns="0" tIns="0" rIns="18000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152200900"/>
      </p:ext>
    </p:extLst>
  </p:cSld>
  <p:clrMap bg1="lt1" tx1="dk1" bg2="lt2" tx2="dk2" accent1="accent1" accent2="accent2" accent3="accent3" accent4="accent4" accent5="accent5" accent6="accent6" hlink="hlink" folHlink="folHlink"/>
  <p:sldLayoutIdLst>
    <p:sldLayoutId id="2147483664" r:id="rId1"/>
    <p:sldLayoutId id="2147483750" r:id="rId2"/>
    <p:sldLayoutId id="2147483666" r:id="rId3"/>
    <p:sldLayoutId id="2147483749" r:id="rId4"/>
    <p:sldLayoutId id="2147483727" r:id="rId5"/>
    <p:sldLayoutId id="2147483751" r:id="rId6"/>
    <p:sldLayoutId id="2147483671" r:id="rId7"/>
    <p:sldLayoutId id="2147483752" r:id="rId8"/>
    <p:sldLayoutId id="2147483728" r:id="rId9"/>
    <p:sldLayoutId id="2147483673" r:id="rId10"/>
    <p:sldLayoutId id="2147483672" r:id="rId11"/>
    <p:sldLayoutId id="2147483674" r:id="rId12"/>
    <p:sldLayoutId id="2147483676" r:id="rId13"/>
    <p:sldLayoutId id="2147483729" r:id="rId14"/>
    <p:sldLayoutId id="2147483675" r:id="rId15"/>
    <p:sldLayoutId id="2147483667" r:id="rId16"/>
    <p:sldLayoutId id="2147483663" r:id="rId17"/>
    <p:sldLayoutId id="2147483753" r:id="rId18"/>
    <p:sldLayoutId id="2147483709" r:id="rId19"/>
    <p:sldLayoutId id="2147483741" r:id="rId20"/>
    <p:sldLayoutId id="2147483740" r:id="rId21"/>
    <p:sldLayoutId id="2147483757" r:id="rId22"/>
    <p:sldLayoutId id="2147483754" r:id="rId23"/>
    <p:sldLayoutId id="2147483742" r:id="rId24"/>
    <p:sldLayoutId id="2147483759" r:id="rId25"/>
    <p:sldLayoutId id="2147483743"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 id="2147483772" r:id="rId39"/>
    <p:sldLayoutId id="2147483748" r:id="rId40"/>
    <p:sldLayoutId id="2147483773"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685800" rtl="0" eaLnBrk="1" latinLnBrk="0" hangingPunct="1">
        <a:lnSpc>
          <a:spcPct val="110000"/>
        </a:lnSpc>
        <a:spcBef>
          <a:spcPts val="0"/>
        </a:spcBef>
        <a:spcAft>
          <a:spcPts val="450"/>
        </a:spcAft>
        <a:buFont typeface="Arial" panose="020B0604020202020204" pitchFamily="34" charset="0"/>
        <a:buNone/>
        <a:defRPr lang="en-US" sz="1500" kern="1200" dirty="0" smtClean="0">
          <a:solidFill>
            <a:schemeClr val="tx1"/>
          </a:solidFill>
          <a:latin typeface="+mn-lt"/>
          <a:ea typeface="+mj-ea"/>
          <a:cs typeface="+mj-cs"/>
        </a:defRPr>
      </a:lvl1pPr>
      <a:lvl2pPr marL="136922" indent="-136922" algn="l" defTabSz="685800" rtl="0" eaLnBrk="1" latinLnBrk="0" hangingPunct="1">
        <a:lnSpc>
          <a:spcPct val="110000"/>
        </a:lnSpc>
        <a:spcBef>
          <a:spcPts val="0"/>
        </a:spcBef>
        <a:spcAft>
          <a:spcPts val="450"/>
        </a:spcAft>
        <a:buFont typeface="Arial" panose="020B0604020202020204" pitchFamily="34" charset="0"/>
        <a:buChar char="•"/>
        <a:defRPr lang="en-US" sz="1500" kern="1200" dirty="0" smtClean="0">
          <a:solidFill>
            <a:schemeClr val="tx1"/>
          </a:solidFill>
          <a:latin typeface="+mn-lt"/>
          <a:ea typeface="+mn-ea"/>
          <a:cs typeface="+mn-cs"/>
        </a:defRPr>
      </a:lvl2pPr>
      <a:lvl3pPr marL="267891" indent="-130969" algn="l" defTabSz="685800" rtl="0" eaLnBrk="1" latinLnBrk="0" hangingPunct="1">
        <a:lnSpc>
          <a:spcPct val="110000"/>
        </a:lnSpc>
        <a:spcBef>
          <a:spcPts val="0"/>
        </a:spcBef>
        <a:spcAft>
          <a:spcPts val="450"/>
        </a:spcAft>
        <a:buFont typeface="Arial" panose="020B0604020202020204" pitchFamily="34" charset="0"/>
        <a:buChar char="•"/>
        <a:defRPr lang="en-US" sz="1200" kern="1200" dirty="0" smtClean="0">
          <a:solidFill>
            <a:schemeClr val="tx1"/>
          </a:solidFill>
          <a:latin typeface="+mn-lt"/>
          <a:ea typeface="+mn-ea"/>
          <a:cs typeface="+mn-cs"/>
        </a:defRPr>
      </a:lvl3pPr>
      <a:lvl4pPr marL="404813" indent="-136922" algn="l" defTabSz="685800" rtl="0" eaLnBrk="1" latinLnBrk="0" hangingPunct="1">
        <a:lnSpc>
          <a:spcPct val="110000"/>
        </a:lnSpc>
        <a:spcBef>
          <a:spcPts val="0"/>
        </a:spcBef>
        <a:spcAft>
          <a:spcPts val="450"/>
        </a:spcAft>
        <a:buFont typeface="Arial" panose="020B0604020202020204" pitchFamily="34" charset="0"/>
        <a:buChar char="•"/>
        <a:defRPr lang="en-US" sz="1050" kern="1200" dirty="0" smtClean="0">
          <a:solidFill>
            <a:schemeClr val="tx1"/>
          </a:solidFill>
          <a:latin typeface="+mn-lt"/>
          <a:ea typeface="+mn-ea"/>
          <a:cs typeface="+mn-cs"/>
        </a:defRPr>
      </a:lvl4pPr>
      <a:lvl5pPr marL="535781" indent="-130969" algn="l" defTabSz="685800" rtl="0" eaLnBrk="1" latinLnBrk="0" hangingPunct="1">
        <a:lnSpc>
          <a:spcPct val="110000"/>
        </a:lnSpc>
        <a:spcBef>
          <a:spcPts val="0"/>
        </a:spcBef>
        <a:spcAft>
          <a:spcPts val="450"/>
        </a:spcAft>
        <a:buFont typeface="Arial" panose="020B0604020202020204" pitchFamily="34" charset="0"/>
        <a:buChar char="•"/>
        <a:defRPr lang="en-GB" sz="9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userDrawn="1">
          <p15:clr>
            <a:srgbClr val="F26B43"/>
          </p15:clr>
        </p15:guide>
        <p15:guide id="2" pos="2880" userDrawn="1">
          <p15:clr>
            <a:srgbClr val="F26B43"/>
          </p15:clr>
        </p15:guide>
        <p15:guide id="3" pos="1980" userDrawn="1">
          <p15:clr>
            <a:srgbClr val="F26B43"/>
          </p15:clr>
        </p15:guide>
        <p15:guide id="4" pos="1080" userDrawn="1">
          <p15:clr>
            <a:srgbClr val="F26B43"/>
          </p15:clr>
        </p15:guide>
        <p15:guide id="5" pos="180" userDrawn="1">
          <p15:clr>
            <a:srgbClr val="F26B43"/>
          </p15:clr>
        </p15:guide>
        <p15:guide id="6" pos="3780" userDrawn="1">
          <p15:clr>
            <a:srgbClr val="F26B43"/>
          </p15:clr>
        </p15:guide>
        <p15:guide id="7" pos="4680" userDrawn="1">
          <p15:clr>
            <a:srgbClr val="F26B43"/>
          </p15:clr>
        </p15:guide>
        <p15:guide id="8" pos="5580" userDrawn="1">
          <p15:clr>
            <a:srgbClr val="F26B43"/>
          </p15:clr>
        </p15:guide>
        <p15:guide id="9" orient="horz" pos="1474" userDrawn="1">
          <p15:clr>
            <a:srgbClr val="F26B43"/>
          </p15:clr>
        </p15:guide>
        <p15:guide id="10" orient="horz" pos="840" userDrawn="1">
          <p15:clr>
            <a:srgbClr val="F26B43"/>
          </p15:clr>
        </p15:guide>
        <p15:guide id="11" orient="horz" pos="240" userDrawn="1">
          <p15:clr>
            <a:srgbClr val="F26B43"/>
          </p15:clr>
        </p15:guide>
        <p15:guide id="12" orient="horz" pos="2696" userDrawn="1">
          <p15:clr>
            <a:srgbClr val="F26B43"/>
          </p15:clr>
        </p15:guide>
        <p15:guide id="14" orient="horz" pos="4080" userDrawn="1">
          <p15:clr>
            <a:srgbClr val="F26B43"/>
          </p15:clr>
        </p15:guide>
        <p15:guide id="15" orient="horz" pos="3936" userDrawn="1">
          <p15:clr>
            <a:srgbClr val="F26B43"/>
          </p15:clr>
        </p15:guide>
        <p15:guide id="17" pos="3776" userDrawn="1">
          <p15:clr>
            <a:srgbClr val="F26B43"/>
          </p15:clr>
        </p15:guide>
        <p15:guide id="18" orient="horz" pos="3312" userDrawn="1">
          <p15:clr>
            <a:srgbClr val="F26B43"/>
          </p15:clr>
        </p15:guide>
        <p15:guide id="19" orient="horz" pos="2702" userDrawn="1">
          <p15:clr>
            <a:srgbClr val="F26B43"/>
          </p15:clr>
        </p15:guide>
        <p15:guide id="21" pos="1976" userDrawn="1">
          <p15:clr>
            <a:srgbClr val="F26B43"/>
          </p15:clr>
        </p15:guide>
        <p15:guide id="22" pos="3785" userDrawn="1">
          <p15:clr>
            <a:srgbClr val="F26B43"/>
          </p15:clr>
        </p15:guide>
        <p15:guide id="23" orient="horz" pos="1468" userDrawn="1">
          <p15:clr>
            <a:srgbClr val="F26B43"/>
          </p15:clr>
        </p15:guide>
        <p15:guide id="25" orient="horz" pos="1480" userDrawn="1">
          <p15:clr>
            <a:srgbClr val="F26B43"/>
          </p15:clr>
        </p15:guide>
        <p15:guide id="26" orient="horz" pos="2706" userDrawn="1">
          <p15:clr>
            <a:srgbClr val="F26B43"/>
          </p15:clr>
        </p15:guide>
        <p15:guide id="27" pos="1986" userDrawn="1">
          <p15:clr>
            <a:srgbClr val="F26B43"/>
          </p15:clr>
        </p15:guide>
        <p15:guide id="28" orient="horz" pos="576"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4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41.xml"/><Relationship Id="rId6" Type="http://schemas.openxmlformats.org/officeDocument/2006/relationships/image" Target="../media/image18.png"/><Relationship Id="rId5" Type="http://schemas.openxmlformats.org/officeDocument/2006/relationships/image" Target="../media/image24.emf"/><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41.xml"/><Relationship Id="rId6" Type="http://schemas.openxmlformats.org/officeDocument/2006/relationships/image" Target="../media/image18.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41.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package" Target="../embeddings/Microsoft_Excel_Worksheet1.xlsx"/><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34.wmf"/><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6270" y="-71120"/>
            <a:ext cx="9260270" cy="7049435"/>
          </a:xfrm>
          <a:prstGeom prst="rect">
            <a:avLst/>
          </a:prstGeom>
        </p:spPr>
      </p:pic>
      <p:sp>
        <p:nvSpPr>
          <p:cNvPr id="5" name="Text Placeholder 5"/>
          <p:cNvSpPr txBox="1">
            <a:spLocks/>
          </p:cNvSpPr>
          <p:nvPr/>
        </p:nvSpPr>
        <p:spPr>
          <a:xfrm>
            <a:off x="357705" y="2940158"/>
            <a:ext cx="7104449" cy="864848"/>
          </a:xfrm>
          <a:prstGeom prst="rect">
            <a:avLst/>
          </a:prstGeom>
        </p:spPr>
        <p:txBody>
          <a:bodyPr/>
          <a:lstStyle>
            <a:lvl1pPr marL="0" indent="0" algn="l" defTabSz="685800" rtl="0" eaLnBrk="1" latinLnBrk="0" hangingPunct="1">
              <a:lnSpc>
                <a:spcPct val="110000"/>
              </a:lnSpc>
              <a:spcBef>
                <a:spcPts val="0"/>
              </a:spcBef>
              <a:spcAft>
                <a:spcPts val="450"/>
              </a:spcAft>
              <a:buFont typeface="Arial" panose="020B0604020202020204" pitchFamily="34" charset="0"/>
              <a:buNone/>
              <a:defRPr lang="en-US" sz="1500" kern="1200" dirty="0" smtClean="0">
                <a:solidFill>
                  <a:schemeClr val="tx1"/>
                </a:solidFill>
                <a:latin typeface="+mn-lt"/>
                <a:ea typeface="+mj-ea"/>
                <a:cs typeface="+mj-cs"/>
              </a:defRPr>
            </a:lvl1pPr>
            <a:lvl2pPr marL="136922" indent="-136922" algn="l" defTabSz="685800" rtl="0" eaLnBrk="1" latinLnBrk="0" hangingPunct="1">
              <a:lnSpc>
                <a:spcPct val="110000"/>
              </a:lnSpc>
              <a:spcBef>
                <a:spcPts val="0"/>
              </a:spcBef>
              <a:spcAft>
                <a:spcPts val="450"/>
              </a:spcAft>
              <a:buFont typeface="Arial" panose="020B0604020202020204" pitchFamily="34" charset="0"/>
              <a:buChar char="•"/>
              <a:defRPr lang="en-US" sz="1500" kern="1200" dirty="0" smtClean="0">
                <a:solidFill>
                  <a:schemeClr val="tx1"/>
                </a:solidFill>
                <a:latin typeface="+mn-lt"/>
                <a:ea typeface="+mn-ea"/>
                <a:cs typeface="+mn-cs"/>
              </a:defRPr>
            </a:lvl2pPr>
            <a:lvl3pPr marL="267891" indent="-130969" algn="l" defTabSz="685800" rtl="0" eaLnBrk="1" latinLnBrk="0" hangingPunct="1">
              <a:lnSpc>
                <a:spcPct val="110000"/>
              </a:lnSpc>
              <a:spcBef>
                <a:spcPts val="0"/>
              </a:spcBef>
              <a:spcAft>
                <a:spcPts val="450"/>
              </a:spcAft>
              <a:buFont typeface="Arial" panose="020B0604020202020204" pitchFamily="34" charset="0"/>
              <a:buChar char="•"/>
              <a:defRPr lang="en-US" sz="1200" kern="1200" dirty="0" smtClean="0">
                <a:solidFill>
                  <a:schemeClr val="tx1"/>
                </a:solidFill>
                <a:latin typeface="+mn-lt"/>
                <a:ea typeface="+mn-ea"/>
                <a:cs typeface="+mn-cs"/>
              </a:defRPr>
            </a:lvl3pPr>
            <a:lvl4pPr marL="404813" indent="-136922" algn="l" defTabSz="685800" rtl="0" eaLnBrk="1" latinLnBrk="0" hangingPunct="1">
              <a:lnSpc>
                <a:spcPct val="110000"/>
              </a:lnSpc>
              <a:spcBef>
                <a:spcPts val="0"/>
              </a:spcBef>
              <a:spcAft>
                <a:spcPts val="450"/>
              </a:spcAft>
              <a:buFont typeface="Arial" panose="020B0604020202020204" pitchFamily="34" charset="0"/>
              <a:buChar char="•"/>
              <a:defRPr lang="en-US" sz="1050" kern="1200" dirty="0" smtClean="0">
                <a:solidFill>
                  <a:schemeClr val="tx1"/>
                </a:solidFill>
                <a:latin typeface="+mn-lt"/>
                <a:ea typeface="+mn-ea"/>
                <a:cs typeface="+mn-cs"/>
              </a:defRPr>
            </a:lvl4pPr>
            <a:lvl5pPr marL="535781" indent="-130969" algn="l" defTabSz="685800" rtl="0" eaLnBrk="1" latinLnBrk="0" hangingPunct="1">
              <a:lnSpc>
                <a:spcPct val="110000"/>
              </a:lnSpc>
              <a:spcBef>
                <a:spcPts val="0"/>
              </a:spcBef>
              <a:spcAft>
                <a:spcPts val="450"/>
              </a:spcAft>
              <a:buFont typeface="Arial" panose="020B0604020202020204" pitchFamily="34" charset="0"/>
              <a:buChar char="•"/>
              <a:defRPr lang="en-GB" sz="9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400" dirty="0" smtClean="0">
                <a:solidFill>
                  <a:schemeClr val="bg1"/>
                </a:solidFill>
              </a:rPr>
              <a:t>SPR University</a:t>
            </a:r>
            <a:endParaRPr lang="en-US" sz="4400" dirty="0">
              <a:solidFill>
                <a:schemeClr val="bg1"/>
              </a:solidFill>
            </a:endParaRPr>
          </a:p>
        </p:txBody>
      </p:sp>
      <p:sp>
        <p:nvSpPr>
          <p:cNvPr id="7" name="Title 6"/>
          <p:cNvSpPr>
            <a:spLocks noGrp="1"/>
          </p:cNvSpPr>
          <p:nvPr>
            <p:ph type="title"/>
          </p:nvPr>
        </p:nvSpPr>
        <p:spPr>
          <a:xfrm>
            <a:off x="357705" y="1197666"/>
            <a:ext cx="8568928" cy="1457960"/>
          </a:xfrm>
        </p:spPr>
        <p:txBody>
          <a:bodyPr/>
          <a:lstStyle/>
          <a:p>
            <a:r>
              <a:rPr lang="en-US" sz="5400" dirty="0" smtClean="0">
                <a:solidFill>
                  <a:schemeClr val="bg1"/>
                </a:solidFill>
              </a:rPr>
              <a:t>3M™ Industrial Packaging Tape Guide</a:t>
            </a:r>
            <a:endParaRPr lang="en-US" sz="5400" dirty="0">
              <a:solidFill>
                <a:schemeClr val="bg1"/>
              </a:solidFill>
            </a:endParaRPr>
          </a:p>
        </p:txBody>
      </p:sp>
    </p:spTree>
    <p:extLst>
      <p:ext uri="{BB962C8B-B14F-4D97-AF65-F5344CB8AC3E}">
        <p14:creationId xmlns:p14="http://schemas.microsoft.com/office/powerpoint/2010/main" val="348120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0" y="-3512"/>
            <a:ext cx="9144000" cy="832383"/>
          </a:xfrm>
          <a:prstGeom prst="rect">
            <a:avLst/>
          </a:prstGeom>
        </p:spPr>
      </p:pic>
      <p:grpSp>
        <p:nvGrpSpPr>
          <p:cNvPr id="18" name="Group 17"/>
          <p:cNvGrpSpPr/>
          <p:nvPr/>
        </p:nvGrpSpPr>
        <p:grpSpPr>
          <a:xfrm>
            <a:off x="808947" y="1663858"/>
            <a:ext cx="7874347" cy="1402940"/>
            <a:chOff x="421772" y="1663858"/>
            <a:chExt cx="7874347" cy="1402940"/>
          </a:xfrm>
        </p:grpSpPr>
        <p:sp>
          <p:nvSpPr>
            <p:cNvPr id="11" name="Rectangle 3"/>
            <p:cNvSpPr txBox="1">
              <a:spLocks noChangeArrowheads="1"/>
            </p:cNvSpPr>
            <p:nvPr/>
          </p:nvSpPr>
          <p:spPr bwMode="auto">
            <a:xfrm>
              <a:off x="421772" y="1663858"/>
              <a:ext cx="3827148" cy="1092077"/>
            </a:xfrm>
            <a:prstGeom prst="rect">
              <a:avLst/>
            </a:prstGeom>
            <a:noFill/>
            <a:ln w="9525">
              <a:noFill/>
              <a:miter lim="800000"/>
              <a:headEnd/>
              <a:tailEnd/>
            </a:ln>
          </p:spPr>
          <p:txBody>
            <a:bodyPr/>
            <a:lstStyle/>
            <a:p>
              <a:pPr>
                <a:spcAft>
                  <a:spcPts val="450"/>
                </a:spcAft>
              </a:pPr>
              <a:r>
                <a:rPr lang="en-US" b="1" dirty="0" smtClean="0">
                  <a:solidFill>
                    <a:srgbClr val="000000"/>
                  </a:solidFill>
                </a:rPr>
                <a:t>Scotch</a:t>
              </a:r>
              <a:r>
                <a:rPr lang="en-US" b="1" baseline="30000" dirty="0" smtClean="0">
                  <a:solidFill>
                    <a:srgbClr val="000000"/>
                  </a:solidFill>
                </a:rPr>
                <a:t>® </a:t>
              </a:r>
              <a:r>
                <a:rPr lang="en-US" b="1" dirty="0" smtClean="0">
                  <a:solidFill>
                    <a:srgbClr val="000000"/>
                  </a:solidFill>
                </a:rPr>
                <a:t> Box Sealing Tape 371</a:t>
              </a:r>
              <a:endParaRPr lang="en-US" dirty="0" smtClean="0"/>
            </a:p>
            <a:p>
              <a:pPr>
                <a:spcAft>
                  <a:spcPts val="450"/>
                </a:spcAft>
              </a:pPr>
              <a:r>
                <a:rPr lang="en-US" sz="1500" dirty="0" smtClean="0">
                  <a:solidFill>
                    <a:srgbClr val="003DE6"/>
                  </a:solidFill>
                </a:rPr>
                <a:t>Application: Sealing boxes exposed to moist conditions</a:t>
              </a:r>
            </a:p>
            <a:p>
              <a:pPr marL="285750" indent="-285750">
                <a:spcAft>
                  <a:spcPts val="900"/>
                </a:spcAft>
                <a:buFont typeface="Arial" panose="020B0604020202020204" pitchFamily="34" charset="0"/>
                <a:buChar char="•"/>
              </a:pPr>
              <a:r>
                <a:rPr lang="en-US" sz="1500" dirty="0" smtClean="0"/>
                <a:t>Polypropylene with synthetic rubber adhesive for excellent holding power</a:t>
              </a:r>
            </a:p>
            <a:p>
              <a:pPr marL="285750" indent="-285750">
                <a:spcAft>
                  <a:spcPts val="900"/>
                </a:spcAft>
                <a:buFont typeface="Arial" panose="020B0604020202020204" pitchFamily="34" charset="0"/>
                <a:buChar char="•"/>
              </a:pPr>
              <a:r>
                <a:rPr lang="en-US" sz="1500" dirty="0" smtClean="0"/>
                <a:t>Resistance to moisture in storage and shipping</a:t>
              </a:r>
            </a:p>
            <a:p>
              <a:pPr marL="285750" indent="-285750">
                <a:spcAft>
                  <a:spcPts val="900"/>
                </a:spcAft>
                <a:buFont typeface="Arial" panose="020B0604020202020204" pitchFamily="34" charset="0"/>
                <a:buChar char="•"/>
              </a:pPr>
              <a:r>
                <a:rPr lang="en-US" sz="1500" dirty="0" smtClean="0"/>
                <a:t>1.9 mil total thickness</a:t>
              </a:r>
            </a:p>
            <a:p>
              <a:pPr>
                <a:spcAft>
                  <a:spcPts val="450"/>
                </a:spcAft>
              </a:pPr>
              <a:endParaRPr lang="en-US" sz="1500" dirty="0"/>
            </a:p>
          </p:txBody>
        </p:sp>
        <p:sp>
          <p:nvSpPr>
            <p:cNvPr id="7" name="Rectangle 3"/>
            <p:cNvSpPr txBox="1">
              <a:spLocks noChangeArrowheads="1"/>
            </p:cNvSpPr>
            <p:nvPr/>
          </p:nvSpPr>
          <p:spPr bwMode="auto">
            <a:xfrm>
              <a:off x="4809815" y="1663858"/>
              <a:ext cx="3486304" cy="1402940"/>
            </a:xfrm>
            <a:prstGeom prst="rect">
              <a:avLst/>
            </a:prstGeom>
            <a:noFill/>
            <a:ln w="9525">
              <a:noFill/>
              <a:miter lim="800000"/>
              <a:headEnd/>
              <a:tailEnd/>
            </a:ln>
          </p:spPr>
          <p:txBody>
            <a:bodyPr/>
            <a:lstStyle/>
            <a:p>
              <a:pPr>
                <a:spcAft>
                  <a:spcPts val="450"/>
                </a:spcAft>
              </a:pPr>
              <a:r>
                <a:rPr lang="en-US" b="1" dirty="0">
                  <a:solidFill>
                    <a:srgbClr val="000000"/>
                  </a:solidFill>
                </a:rPr>
                <a:t>Scotch</a:t>
              </a:r>
              <a:r>
                <a:rPr lang="en-US" b="1" baseline="30000" dirty="0">
                  <a:solidFill>
                    <a:srgbClr val="000000"/>
                  </a:solidFill>
                </a:rPr>
                <a:t>® </a:t>
              </a:r>
              <a:r>
                <a:rPr lang="en-US" b="1" dirty="0">
                  <a:solidFill>
                    <a:srgbClr val="000000"/>
                  </a:solidFill>
                </a:rPr>
                <a:t> Box Sealing Tape </a:t>
              </a:r>
              <a:r>
                <a:rPr lang="en-US" b="1" dirty="0" smtClean="0">
                  <a:solidFill>
                    <a:srgbClr val="000000"/>
                  </a:solidFill>
                </a:rPr>
                <a:t>311</a:t>
              </a:r>
              <a:endParaRPr lang="en-US" dirty="0" smtClean="0"/>
            </a:p>
            <a:p>
              <a:pPr>
                <a:spcAft>
                  <a:spcPts val="450"/>
                </a:spcAft>
              </a:pPr>
              <a:r>
                <a:rPr lang="en-US" sz="1500" dirty="0" smtClean="0">
                  <a:solidFill>
                    <a:srgbClr val="003DE6"/>
                  </a:solidFill>
                </a:rPr>
                <a:t>Application</a:t>
              </a:r>
              <a:r>
                <a:rPr lang="en-US" sz="1500" dirty="0">
                  <a:solidFill>
                    <a:srgbClr val="003DE6"/>
                  </a:solidFill>
                </a:rPr>
                <a:t>: Box packing, sealing and storage below </a:t>
              </a:r>
              <a:r>
                <a:rPr lang="en-US" sz="1500" dirty="0" smtClean="0">
                  <a:solidFill>
                    <a:srgbClr val="003DE6"/>
                  </a:solidFill>
                </a:rPr>
                <a:t>40ºF</a:t>
              </a:r>
            </a:p>
            <a:p>
              <a:pPr marL="285750" indent="-285750">
                <a:spcAft>
                  <a:spcPts val="900"/>
                </a:spcAft>
                <a:buFont typeface="Arial" panose="020B0604020202020204" pitchFamily="34" charset="0"/>
                <a:buChar char="•"/>
              </a:pPr>
              <a:r>
                <a:rPr lang="en-US" sz="1500" dirty="0"/>
                <a:t>Polypropylene with acrylic adhesive for reliable closure in cold temperature and damp conditions</a:t>
              </a:r>
            </a:p>
            <a:p>
              <a:pPr marL="285750" indent="-285750">
                <a:spcAft>
                  <a:spcPts val="900"/>
                </a:spcAft>
                <a:buFont typeface="Arial" panose="020B0604020202020204" pitchFamily="34" charset="0"/>
                <a:buChar char="•"/>
              </a:pPr>
              <a:r>
                <a:rPr lang="en-US" sz="1500" dirty="0"/>
                <a:t>Light to medium weight boxes</a:t>
              </a:r>
            </a:p>
            <a:p>
              <a:pPr marL="285750" indent="-285750">
                <a:spcAft>
                  <a:spcPts val="900"/>
                </a:spcAft>
                <a:buFont typeface="Arial" panose="020B0604020202020204" pitchFamily="34" charset="0"/>
                <a:buChar char="•"/>
              </a:pPr>
              <a:r>
                <a:rPr lang="en-US" sz="1500" dirty="0"/>
                <a:t>2.05 mil total thickness</a:t>
              </a:r>
            </a:p>
            <a:p>
              <a:pPr>
                <a:spcAft>
                  <a:spcPts val="450"/>
                </a:spcAft>
              </a:pPr>
              <a:endParaRPr lang="en-US" sz="1500" dirty="0"/>
            </a:p>
          </p:txBody>
        </p:sp>
      </p:grpSp>
      <p:sp>
        <p:nvSpPr>
          <p:cNvPr id="15" name="TextBox 14"/>
          <p:cNvSpPr txBox="1"/>
          <p:nvPr/>
        </p:nvSpPr>
        <p:spPr>
          <a:xfrm>
            <a:off x="0" y="137047"/>
            <a:ext cx="9144000" cy="438567"/>
          </a:xfrm>
          <a:prstGeom prst="rect">
            <a:avLst/>
          </a:prstGeom>
          <a:noFill/>
        </p:spPr>
        <p:txBody>
          <a:bodyPr wrap="square" lIns="68564" tIns="34283" rIns="68564" bIns="34283" rtlCol="0">
            <a:spAutoFit/>
          </a:bodyPr>
          <a:lstStyle/>
          <a:p>
            <a:pPr algn="ctr"/>
            <a:r>
              <a:rPr lang="en-US" sz="2400" b="1" dirty="0" smtClean="0">
                <a:solidFill>
                  <a:schemeClr val="bg1"/>
                </a:solidFill>
                <a:cs typeface="Arial" charset="0"/>
              </a:rPr>
              <a:t>GO-TO </a:t>
            </a:r>
            <a:r>
              <a:rPr lang="en-US" sz="2400" b="1" dirty="0">
                <a:solidFill>
                  <a:schemeClr val="bg1"/>
                </a:solidFill>
                <a:cs typeface="Arial" charset="0"/>
              </a:rPr>
              <a:t>Packaging </a:t>
            </a:r>
            <a:r>
              <a:rPr lang="en-US" sz="2400" b="1" dirty="0" smtClean="0">
                <a:solidFill>
                  <a:schemeClr val="bg1"/>
                </a:solidFill>
                <a:cs typeface="Arial" charset="0"/>
              </a:rPr>
              <a:t>Tapes (Medium Duty)</a:t>
            </a:r>
            <a:endParaRPr lang="en-US" sz="2400" b="1" dirty="0">
              <a:solidFill>
                <a:schemeClr val="bg1"/>
              </a:solidFill>
              <a:cs typeface="Arial" charset="0"/>
            </a:endParaRPr>
          </a:p>
        </p:txBody>
      </p:sp>
      <p:sp>
        <p:nvSpPr>
          <p:cNvPr id="5" name="TextBox 4"/>
          <p:cNvSpPr txBox="1"/>
          <p:nvPr/>
        </p:nvSpPr>
        <p:spPr>
          <a:xfrm>
            <a:off x="876256" y="901719"/>
            <a:ext cx="8044223" cy="615553"/>
          </a:xfrm>
          <a:prstGeom prst="rect">
            <a:avLst/>
          </a:prstGeom>
          <a:noFill/>
        </p:spPr>
        <p:txBody>
          <a:bodyPr wrap="square" lIns="0" tIns="0" rIns="0" bIns="0" rtlCol="0">
            <a:spAutoFit/>
          </a:bodyPr>
          <a:lstStyle/>
          <a:p>
            <a:pPr algn="ctr"/>
            <a:r>
              <a:rPr lang="en-US" sz="2000" dirty="0" smtClean="0">
                <a:solidFill>
                  <a:srgbClr val="FF0000"/>
                </a:solidFill>
              </a:rPr>
              <a:t>371 and 311 are medium duty tapes recommended for use on regular slotted containers weighing up to 70 lbs.</a:t>
            </a:r>
          </a:p>
        </p:txBody>
      </p:sp>
      <p:pic>
        <p:nvPicPr>
          <p:cNvPr id="19" name="Picture 18"/>
          <p:cNvPicPr>
            <a:picLocks noChangeAspect="1"/>
          </p:cNvPicPr>
          <p:nvPr/>
        </p:nvPicPr>
        <p:blipFill>
          <a:blip r:embed="rId3"/>
          <a:stretch>
            <a:fillRect/>
          </a:stretch>
        </p:blipFill>
        <p:spPr>
          <a:xfrm>
            <a:off x="4007930" y="6293710"/>
            <a:ext cx="921121" cy="564290"/>
          </a:xfrm>
          <a:prstGeom prst="rect">
            <a:avLst/>
          </a:prstGeom>
        </p:spPr>
      </p:pic>
      <p:pic>
        <p:nvPicPr>
          <p:cNvPr id="23" name="Picture 22"/>
          <p:cNvPicPr>
            <a:picLocks noChangeAspect="1"/>
          </p:cNvPicPr>
          <p:nvPr/>
        </p:nvPicPr>
        <p:blipFill rotWithShape="1">
          <a:blip r:embed="rId4"/>
          <a:srcRect l="4820"/>
          <a:stretch/>
        </p:blipFill>
        <p:spPr>
          <a:xfrm>
            <a:off x="-4985" y="716173"/>
            <a:ext cx="548684" cy="6141827"/>
          </a:xfrm>
          <a:prstGeom prst="rect">
            <a:avLst/>
          </a:prstGeom>
        </p:spPr>
      </p:pic>
      <p:pic>
        <p:nvPicPr>
          <p:cNvPr id="2" name="Picture 1"/>
          <p:cNvPicPr>
            <a:picLocks noChangeAspect="1"/>
          </p:cNvPicPr>
          <p:nvPr/>
        </p:nvPicPr>
        <p:blipFill>
          <a:blip r:embed="rId5"/>
          <a:stretch>
            <a:fillRect/>
          </a:stretch>
        </p:blipFill>
        <p:spPr>
          <a:xfrm>
            <a:off x="5802177" y="4435750"/>
            <a:ext cx="1987155" cy="1857960"/>
          </a:xfrm>
          <a:prstGeom prst="rect">
            <a:avLst/>
          </a:prstGeom>
        </p:spPr>
      </p:pic>
      <p:pic>
        <p:nvPicPr>
          <p:cNvPr id="3" name="Picture 2"/>
          <p:cNvPicPr>
            <a:picLocks noChangeAspect="1"/>
          </p:cNvPicPr>
          <p:nvPr/>
        </p:nvPicPr>
        <p:blipFill>
          <a:blip r:embed="rId6"/>
          <a:stretch>
            <a:fillRect/>
          </a:stretch>
        </p:blipFill>
        <p:spPr>
          <a:xfrm>
            <a:off x="1663523" y="4435750"/>
            <a:ext cx="1581548" cy="1768398"/>
          </a:xfrm>
          <a:prstGeom prst="rect">
            <a:avLst/>
          </a:prstGeom>
        </p:spPr>
      </p:pic>
    </p:spTree>
    <p:extLst>
      <p:ext uri="{BB962C8B-B14F-4D97-AF65-F5344CB8AC3E}">
        <p14:creationId xmlns:p14="http://schemas.microsoft.com/office/powerpoint/2010/main" val="125861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a:srcRect l="13161"/>
          <a:stretch/>
        </p:blipFill>
        <p:spPr>
          <a:xfrm>
            <a:off x="-4986" y="763037"/>
            <a:ext cx="548684" cy="6094963"/>
          </a:xfrm>
          <a:prstGeom prst="rect">
            <a:avLst/>
          </a:prstGeom>
        </p:spPr>
      </p:pic>
      <p:pic>
        <p:nvPicPr>
          <p:cNvPr id="25" name="Picture 24"/>
          <p:cNvPicPr>
            <a:picLocks noChangeAspect="1"/>
          </p:cNvPicPr>
          <p:nvPr/>
        </p:nvPicPr>
        <p:blipFill>
          <a:blip r:embed="rId3"/>
          <a:stretch>
            <a:fillRect/>
          </a:stretch>
        </p:blipFill>
        <p:spPr>
          <a:xfrm>
            <a:off x="0" y="-3512"/>
            <a:ext cx="9144000" cy="832383"/>
          </a:xfrm>
          <a:prstGeom prst="rect">
            <a:avLst/>
          </a:prstGeom>
        </p:spPr>
      </p:pic>
      <p:sp>
        <p:nvSpPr>
          <p:cNvPr id="20" name="TextBox 19"/>
          <p:cNvSpPr txBox="1"/>
          <p:nvPr/>
        </p:nvSpPr>
        <p:spPr>
          <a:xfrm>
            <a:off x="0" y="137154"/>
            <a:ext cx="9144000" cy="438567"/>
          </a:xfrm>
          <a:prstGeom prst="rect">
            <a:avLst/>
          </a:prstGeom>
          <a:noFill/>
        </p:spPr>
        <p:txBody>
          <a:bodyPr wrap="square" lIns="68564" tIns="34283" rIns="68564" bIns="34283" rtlCol="0">
            <a:spAutoFit/>
          </a:bodyPr>
          <a:lstStyle/>
          <a:p>
            <a:pPr algn="ctr"/>
            <a:r>
              <a:rPr lang="en-US" sz="2400" b="1" dirty="0">
                <a:solidFill>
                  <a:schemeClr val="bg1"/>
                </a:solidFill>
                <a:cs typeface="Arial" charset="0"/>
              </a:rPr>
              <a:t>Scotch® High Performance Packaging Tapes</a:t>
            </a:r>
          </a:p>
        </p:txBody>
      </p:sp>
      <p:sp>
        <p:nvSpPr>
          <p:cNvPr id="10" name="TextBox 9"/>
          <p:cNvSpPr txBox="1"/>
          <p:nvPr/>
        </p:nvSpPr>
        <p:spPr>
          <a:xfrm>
            <a:off x="832436" y="915704"/>
            <a:ext cx="8057564" cy="615553"/>
          </a:xfrm>
          <a:prstGeom prst="rect">
            <a:avLst/>
          </a:prstGeom>
          <a:noFill/>
        </p:spPr>
        <p:txBody>
          <a:bodyPr wrap="square" lIns="0" tIns="0" rIns="0" bIns="0" rtlCol="0">
            <a:spAutoFit/>
          </a:bodyPr>
          <a:lstStyle/>
          <a:p>
            <a:pPr algn="ctr"/>
            <a:r>
              <a:rPr lang="en-US" sz="2000" dirty="0" smtClean="0">
                <a:solidFill>
                  <a:srgbClr val="FF0000"/>
                </a:solidFill>
              </a:rPr>
              <a:t>372 and 373 are heavy duty tapes used for heavy, hard-to-seal and over-packed boxes</a:t>
            </a:r>
          </a:p>
        </p:txBody>
      </p:sp>
      <p:grpSp>
        <p:nvGrpSpPr>
          <p:cNvPr id="5" name="Group 4"/>
          <p:cNvGrpSpPr/>
          <p:nvPr/>
        </p:nvGrpSpPr>
        <p:grpSpPr>
          <a:xfrm>
            <a:off x="788622" y="1670230"/>
            <a:ext cx="8276993" cy="2738263"/>
            <a:chOff x="411438" y="1841955"/>
            <a:chExt cx="8276993" cy="2738263"/>
          </a:xfrm>
        </p:grpSpPr>
        <p:sp>
          <p:nvSpPr>
            <p:cNvPr id="21" name="TextBox 20"/>
            <p:cNvSpPr txBox="1">
              <a:spLocks noChangeArrowheads="1"/>
            </p:cNvSpPr>
            <p:nvPr/>
          </p:nvSpPr>
          <p:spPr bwMode="auto">
            <a:xfrm>
              <a:off x="411438" y="2179561"/>
              <a:ext cx="3813858" cy="2400657"/>
            </a:xfrm>
            <a:prstGeom prst="rect">
              <a:avLst/>
            </a:prstGeom>
            <a:noFill/>
            <a:ln w="9525">
              <a:noFill/>
              <a:miter lim="800000"/>
              <a:headEnd/>
              <a:tailEnd/>
            </a:ln>
          </p:spPr>
          <p:txBody>
            <a:bodyPr wrap="square">
              <a:spAutoFit/>
            </a:bodyPr>
            <a:lstStyle/>
            <a:p>
              <a:pPr>
                <a:spcAft>
                  <a:spcPts val="900"/>
                </a:spcAft>
              </a:pPr>
              <a:r>
                <a:rPr lang="en-US" sz="1500" dirty="0">
                  <a:solidFill>
                    <a:srgbClr val="003DE6"/>
                  </a:solidFill>
                </a:rPr>
                <a:t>Application</a:t>
              </a:r>
              <a:r>
                <a:rPr lang="en-US" sz="1500" dirty="0" smtClean="0">
                  <a:solidFill>
                    <a:srgbClr val="003DE6"/>
                  </a:solidFill>
                </a:rPr>
                <a:t>: High </a:t>
              </a:r>
              <a:r>
                <a:rPr lang="en-US" sz="1500" dirty="0">
                  <a:solidFill>
                    <a:srgbClr val="003DE6"/>
                  </a:solidFill>
                </a:rPr>
                <a:t>Performance Tape ideal for heavy packages</a:t>
              </a:r>
            </a:p>
            <a:p>
              <a:pPr marL="285750" indent="-285750">
                <a:spcAft>
                  <a:spcPts val="900"/>
                </a:spcAft>
                <a:buFont typeface="Arial" panose="020B0604020202020204" pitchFamily="34" charset="0"/>
                <a:buChar char="•"/>
              </a:pPr>
              <a:r>
                <a:rPr lang="en-US" sz="1500" dirty="0" smtClean="0"/>
                <a:t>Polypropylene </a:t>
              </a:r>
              <a:r>
                <a:rPr lang="en-US" sz="1500" dirty="0"/>
                <a:t>with synthetic rubber adhesive for reliable closure</a:t>
              </a:r>
            </a:p>
            <a:p>
              <a:pPr marL="285750" indent="-285750">
                <a:spcAft>
                  <a:spcPts val="900"/>
                </a:spcAft>
                <a:buFont typeface="Arial" panose="020B0604020202020204" pitchFamily="34" charset="0"/>
                <a:buChar char="•"/>
              </a:pPr>
              <a:r>
                <a:rPr lang="en-US" sz="1500" dirty="0"/>
                <a:t>Polypropylene conforms securely over rough edges</a:t>
              </a:r>
            </a:p>
            <a:p>
              <a:pPr marL="285750" lvl="1" indent="-285750">
                <a:spcAft>
                  <a:spcPts val="900"/>
                </a:spcAft>
                <a:buFont typeface="Arial" panose="020B0604020202020204" pitchFamily="34" charset="0"/>
                <a:buChar char="•"/>
              </a:pPr>
              <a:r>
                <a:rPr lang="en-US" sz="1500" dirty="0">
                  <a:cs typeface="Arial" pitchFamily="34" charset="0"/>
                </a:rPr>
                <a:t>Ideal for palletized and unitized loads </a:t>
              </a:r>
            </a:p>
            <a:p>
              <a:pPr marL="285750" lvl="1" indent="-285750">
                <a:spcAft>
                  <a:spcPts val="900"/>
                </a:spcAft>
                <a:buFont typeface="Arial" panose="020B0604020202020204" pitchFamily="34" charset="0"/>
                <a:buChar char="•"/>
              </a:pPr>
              <a:r>
                <a:rPr lang="en-US" sz="1500" dirty="0">
                  <a:cs typeface="Arial" pitchFamily="34" charset="0"/>
                </a:rPr>
                <a:t>2.2 mil total thickness</a:t>
              </a:r>
              <a:endParaRPr lang="en-US" sz="1500" dirty="0"/>
            </a:p>
          </p:txBody>
        </p:sp>
        <p:sp>
          <p:nvSpPr>
            <p:cNvPr id="22" name="Rectangle 2"/>
            <p:cNvSpPr txBox="1">
              <a:spLocks noChangeArrowheads="1"/>
            </p:cNvSpPr>
            <p:nvPr/>
          </p:nvSpPr>
          <p:spPr bwMode="auto">
            <a:xfrm>
              <a:off x="4583397" y="1883746"/>
              <a:ext cx="3985615" cy="285750"/>
            </a:xfrm>
            <a:prstGeom prst="rect">
              <a:avLst/>
            </a:prstGeom>
            <a:noFill/>
            <a:ln w="9525">
              <a:noFill/>
              <a:miter lim="800000"/>
              <a:headEnd/>
              <a:tailEnd/>
            </a:ln>
          </p:spPr>
          <p:txBody>
            <a:bodyPr anchor="ctr"/>
            <a:lstStyle/>
            <a:p>
              <a:r>
                <a:rPr lang="en-US" b="1" dirty="0">
                  <a:solidFill>
                    <a:srgbClr val="000000"/>
                  </a:solidFill>
                </a:rPr>
                <a:t>Scotch</a:t>
              </a:r>
              <a:r>
                <a:rPr lang="en-US" b="1" baseline="30000" dirty="0">
                  <a:solidFill>
                    <a:srgbClr val="000000"/>
                  </a:solidFill>
                </a:rPr>
                <a:t>® </a:t>
              </a:r>
              <a:r>
                <a:rPr lang="en-US" b="1" dirty="0">
                  <a:solidFill>
                    <a:srgbClr val="000000"/>
                  </a:solidFill>
                </a:rPr>
                <a:t> Box Sealing Tape 373</a:t>
              </a:r>
            </a:p>
          </p:txBody>
        </p:sp>
        <p:sp>
          <p:nvSpPr>
            <p:cNvPr id="23" name="TextBox 22"/>
            <p:cNvSpPr txBox="1">
              <a:spLocks noChangeArrowheads="1"/>
            </p:cNvSpPr>
            <p:nvPr/>
          </p:nvSpPr>
          <p:spPr bwMode="auto">
            <a:xfrm>
              <a:off x="4583397" y="2169496"/>
              <a:ext cx="4105034" cy="2169825"/>
            </a:xfrm>
            <a:prstGeom prst="rect">
              <a:avLst/>
            </a:prstGeom>
            <a:noFill/>
            <a:ln w="9525">
              <a:noFill/>
              <a:miter lim="800000"/>
              <a:headEnd/>
              <a:tailEnd/>
            </a:ln>
          </p:spPr>
          <p:txBody>
            <a:bodyPr wrap="square">
              <a:spAutoFit/>
            </a:bodyPr>
            <a:lstStyle/>
            <a:p>
              <a:pPr>
                <a:spcAft>
                  <a:spcPts val="900"/>
                </a:spcAft>
              </a:pPr>
              <a:r>
                <a:rPr lang="en-US" sz="1500" dirty="0">
                  <a:solidFill>
                    <a:srgbClr val="003DE6"/>
                  </a:solidFill>
                </a:rPr>
                <a:t>Application</a:t>
              </a:r>
              <a:r>
                <a:rPr lang="en-US" sz="1500" dirty="0" smtClean="0">
                  <a:solidFill>
                    <a:srgbClr val="003DE6"/>
                  </a:solidFill>
                </a:rPr>
                <a:t>: High </a:t>
              </a:r>
              <a:r>
                <a:rPr lang="en-US" sz="1500" dirty="0">
                  <a:solidFill>
                    <a:srgbClr val="003DE6"/>
                  </a:solidFill>
                </a:rPr>
                <a:t>Performance Tape ideal for heavy packages and double walled boxes </a:t>
              </a:r>
              <a:endParaRPr lang="en-US" sz="1500" dirty="0" smtClean="0">
                <a:solidFill>
                  <a:srgbClr val="003DE6"/>
                </a:solidFill>
              </a:endParaRPr>
            </a:p>
            <a:p>
              <a:pPr marL="285750" indent="-285750">
                <a:spcAft>
                  <a:spcPts val="900"/>
                </a:spcAft>
                <a:buFont typeface="Arial" panose="020B0604020202020204" pitchFamily="34" charset="0"/>
                <a:buChar char="•"/>
              </a:pPr>
              <a:r>
                <a:rPr lang="en-US" sz="1500" dirty="0" smtClean="0"/>
                <a:t>Polypropylene </a:t>
              </a:r>
              <a:r>
                <a:rPr lang="en-US" sz="1500" dirty="0"/>
                <a:t>with synthetic rubber adhesive for reliable closure</a:t>
              </a:r>
            </a:p>
            <a:p>
              <a:pPr marL="285750" indent="-285750">
                <a:spcAft>
                  <a:spcPts val="900"/>
                </a:spcAft>
                <a:buFont typeface="Arial" panose="020B0604020202020204" pitchFamily="34" charset="0"/>
                <a:buChar char="•"/>
              </a:pPr>
              <a:r>
                <a:rPr lang="en-US" sz="1500" dirty="0"/>
                <a:t>Adhesive sticks quickly </a:t>
              </a:r>
            </a:p>
            <a:p>
              <a:pPr marL="285750" lvl="1" indent="-285750">
                <a:spcAft>
                  <a:spcPts val="900"/>
                </a:spcAft>
                <a:buFont typeface="Arial" panose="020B0604020202020204" pitchFamily="34" charset="0"/>
                <a:buChar char="•"/>
              </a:pPr>
              <a:r>
                <a:rPr lang="en-US" sz="1500" dirty="0" smtClean="0">
                  <a:cs typeface="Arial" pitchFamily="34" charset="0"/>
                </a:rPr>
                <a:t>2.5 </a:t>
              </a:r>
              <a:r>
                <a:rPr lang="en-US" sz="1500" dirty="0">
                  <a:cs typeface="Arial" pitchFamily="34" charset="0"/>
                </a:rPr>
                <a:t>total thickness</a:t>
              </a:r>
            </a:p>
            <a:p>
              <a:pPr>
                <a:spcAft>
                  <a:spcPts val="900"/>
                </a:spcAft>
              </a:pPr>
              <a:endParaRPr lang="en-US" sz="1500" dirty="0"/>
            </a:p>
          </p:txBody>
        </p:sp>
        <p:sp>
          <p:nvSpPr>
            <p:cNvPr id="2" name="Rectangle 1"/>
            <p:cNvSpPr/>
            <p:nvPr/>
          </p:nvSpPr>
          <p:spPr>
            <a:xfrm>
              <a:off x="411438" y="1841955"/>
              <a:ext cx="3478837" cy="369332"/>
            </a:xfrm>
            <a:prstGeom prst="rect">
              <a:avLst/>
            </a:prstGeom>
          </p:spPr>
          <p:txBody>
            <a:bodyPr wrap="none">
              <a:spAutoFit/>
            </a:bodyPr>
            <a:lstStyle/>
            <a:p>
              <a:r>
                <a:rPr lang="en-US" b="1" dirty="0"/>
                <a:t>Scotch®  Box Sealing Tape 372</a:t>
              </a:r>
            </a:p>
          </p:txBody>
        </p:sp>
      </p:grpSp>
      <p:pic>
        <p:nvPicPr>
          <p:cNvPr id="3" name="Picture 2"/>
          <p:cNvPicPr>
            <a:picLocks noChangeAspect="1"/>
          </p:cNvPicPr>
          <p:nvPr/>
        </p:nvPicPr>
        <p:blipFill>
          <a:blip r:embed="rId4"/>
          <a:stretch>
            <a:fillRect/>
          </a:stretch>
        </p:blipFill>
        <p:spPr>
          <a:xfrm>
            <a:off x="5549073" y="4421531"/>
            <a:ext cx="2463555" cy="2135764"/>
          </a:xfrm>
          <a:prstGeom prst="rect">
            <a:avLst/>
          </a:prstGeom>
        </p:spPr>
      </p:pic>
      <p:pic>
        <p:nvPicPr>
          <p:cNvPr id="4" name="Picture 3"/>
          <p:cNvPicPr>
            <a:picLocks noChangeAspect="1"/>
          </p:cNvPicPr>
          <p:nvPr/>
        </p:nvPicPr>
        <p:blipFill>
          <a:blip r:embed="rId5"/>
          <a:stretch>
            <a:fillRect/>
          </a:stretch>
        </p:blipFill>
        <p:spPr>
          <a:xfrm>
            <a:off x="1647737" y="4512521"/>
            <a:ext cx="1678159" cy="1697779"/>
          </a:xfrm>
          <a:prstGeom prst="rect">
            <a:avLst/>
          </a:prstGeom>
        </p:spPr>
      </p:pic>
      <p:pic>
        <p:nvPicPr>
          <p:cNvPr id="17" name="Picture 16"/>
          <p:cNvPicPr>
            <a:picLocks noChangeAspect="1"/>
          </p:cNvPicPr>
          <p:nvPr/>
        </p:nvPicPr>
        <p:blipFill>
          <a:blip r:embed="rId6"/>
          <a:stretch>
            <a:fillRect/>
          </a:stretch>
        </p:blipFill>
        <p:spPr>
          <a:xfrm>
            <a:off x="3929553" y="6210300"/>
            <a:ext cx="1057275" cy="647700"/>
          </a:xfrm>
          <a:prstGeom prst="rect">
            <a:avLst/>
          </a:prstGeom>
        </p:spPr>
      </p:pic>
      <p:pic>
        <p:nvPicPr>
          <p:cNvPr id="24" name="Picture 23"/>
          <p:cNvPicPr>
            <a:picLocks noChangeAspect="1"/>
          </p:cNvPicPr>
          <p:nvPr/>
        </p:nvPicPr>
        <p:blipFill>
          <a:blip r:embed="rId6"/>
          <a:stretch>
            <a:fillRect/>
          </a:stretch>
        </p:blipFill>
        <p:spPr>
          <a:xfrm>
            <a:off x="4007930" y="6293710"/>
            <a:ext cx="921121" cy="564290"/>
          </a:xfrm>
          <a:prstGeom prst="rect">
            <a:avLst/>
          </a:prstGeom>
        </p:spPr>
      </p:pic>
    </p:spTree>
    <p:extLst>
      <p:ext uri="{BB962C8B-B14F-4D97-AF65-F5344CB8AC3E}">
        <p14:creationId xmlns:p14="http://schemas.microsoft.com/office/powerpoint/2010/main" val="1608967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srcRect l="13161"/>
          <a:stretch/>
        </p:blipFill>
        <p:spPr>
          <a:xfrm>
            <a:off x="-4986" y="763037"/>
            <a:ext cx="548684" cy="6094963"/>
          </a:xfrm>
          <a:prstGeom prst="rect">
            <a:avLst/>
          </a:prstGeom>
        </p:spPr>
      </p:pic>
      <p:pic>
        <p:nvPicPr>
          <p:cNvPr id="19" name="Picture 18"/>
          <p:cNvPicPr>
            <a:picLocks noChangeAspect="1"/>
          </p:cNvPicPr>
          <p:nvPr/>
        </p:nvPicPr>
        <p:blipFill>
          <a:blip r:embed="rId3"/>
          <a:stretch>
            <a:fillRect/>
          </a:stretch>
        </p:blipFill>
        <p:spPr>
          <a:xfrm>
            <a:off x="0" y="-3512"/>
            <a:ext cx="9144000" cy="832383"/>
          </a:xfrm>
          <a:prstGeom prst="rect">
            <a:avLst/>
          </a:prstGeom>
        </p:spPr>
      </p:pic>
      <p:sp>
        <p:nvSpPr>
          <p:cNvPr id="20" name="TextBox 19"/>
          <p:cNvSpPr txBox="1"/>
          <p:nvPr/>
        </p:nvSpPr>
        <p:spPr>
          <a:xfrm>
            <a:off x="14704" y="137047"/>
            <a:ext cx="9129296" cy="438567"/>
          </a:xfrm>
          <a:prstGeom prst="rect">
            <a:avLst/>
          </a:prstGeom>
          <a:noFill/>
        </p:spPr>
        <p:txBody>
          <a:bodyPr wrap="square" lIns="68564" tIns="34283" rIns="68564" bIns="34283" rtlCol="0">
            <a:spAutoFit/>
          </a:bodyPr>
          <a:lstStyle/>
          <a:p>
            <a:pPr algn="ctr"/>
            <a:r>
              <a:rPr lang="en-US" sz="2400" b="1" dirty="0">
                <a:solidFill>
                  <a:schemeClr val="bg1"/>
                </a:solidFill>
                <a:cs typeface="Arial" charset="0"/>
              </a:rPr>
              <a:t>High Performance Packaging Tapes</a:t>
            </a:r>
          </a:p>
        </p:txBody>
      </p:sp>
      <p:grpSp>
        <p:nvGrpSpPr>
          <p:cNvPr id="4" name="Group 3"/>
          <p:cNvGrpSpPr/>
          <p:nvPr/>
        </p:nvGrpSpPr>
        <p:grpSpPr>
          <a:xfrm>
            <a:off x="798510" y="1724607"/>
            <a:ext cx="9668901" cy="3212373"/>
            <a:chOff x="346394" y="1578280"/>
            <a:chExt cx="9668901" cy="3212373"/>
          </a:xfrm>
        </p:grpSpPr>
        <p:sp>
          <p:nvSpPr>
            <p:cNvPr id="24579" name="Rectangle 2"/>
            <p:cNvSpPr txBox="1">
              <a:spLocks noChangeArrowheads="1"/>
            </p:cNvSpPr>
            <p:nvPr/>
          </p:nvSpPr>
          <p:spPr bwMode="auto">
            <a:xfrm>
              <a:off x="4669334" y="1578280"/>
              <a:ext cx="5345961" cy="285750"/>
            </a:xfrm>
            <a:prstGeom prst="rect">
              <a:avLst/>
            </a:prstGeom>
            <a:noFill/>
            <a:ln w="9525">
              <a:noFill/>
              <a:miter lim="800000"/>
              <a:headEnd/>
              <a:tailEnd/>
            </a:ln>
          </p:spPr>
          <p:txBody>
            <a:bodyPr anchor="ctr"/>
            <a:lstStyle/>
            <a:p>
              <a:r>
                <a:rPr lang="en-US" b="1" dirty="0">
                  <a:solidFill>
                    <a:srgbClr val="000000"/>
                  </a:solidFill>
                </a:rPr>
                <a:t>Scotch</a:t>
              </a:r>
              <a:r>
                <a:rPr lang="en-US" b="1" baseline="30000" dirty="0">
                  <a:solidFill>
                    <a:srgbClr val="000000"/>
                  </a:solidFill>
                </a:rPr>
                <a:t>® </a:t>
              </a:r>
              <a:r>
                <a:rPr lang="en-US" b="1" dirty="0" smtClean="0">
                  <a:solidFill>
                    <a:srgbClr val="000000"/>
                  </a:solidFill>
                </a:rPr>
                <a:t>Box </a:t>
              </a:r>
              <a:r>
                <a:rPr lang="en-US" b="1" dirty="0">
                  <a:solidFill>
                    <a:srgbClr val="000000"/>
                  </a:solidFill>
                </a:rPr>
                <a:t>Sealing Tape 355</a:t>
              </a:r>
            </a:p>
          </p:txBody>
        </p:sp>
        <p:sp>
          <p:nvSpPr>
            <p:cNvPr id="15" name="TextBox 14"/>
            <p:cNvSpPr txBox="1">
              <a:spLocks noChangeArrowheads="1"/>
            </p:cNvSpPr>
            <p:nvPr/>
          </p:nvSpPr>
          <p:spPr bwMode="auto">
            <a:xfrm>
              <a:off x="4696191" y="1897553"/>
              <a:ext cx="3897476" cy="2862322"/>
            </a:xfrm>
            <a:prstGeom prst="rect">
              <a:avLst/>
            </a:prstGeom>
            <a:noFill/>
            <a:ln w="9525">
              <a:noFill/>
              <a:miter lim="800000"/>
              <a:headEnd/>
              <a:tailEnd/>
            </a:ln>
          </p:spPr>
          <p:txBody>
            <a:bodyPr wrap="square">
              <a:spAutoFit/>
            </a:bodyPr>
            <a:lstStyle/>
            <a:p>
              <a:pPr>
                <a:spcAft>
                  <a:spcPts val="900"/>
                </a:spcAft>
              </a:pPr>
              <a:r>
                <a:rPr lang="en-US" sz="1500" dirty="0">
                  <a:solidFill>
                    <a:srgbClr val="003DE6"/>
                  </a:solidFill>
                </a:rPr>
                <a:t>Application: Super strong, super tacky tape great for use on hard-to-seal surfaces, high humidity environments and double or triple walled boxes</a:t>
              </a:r>
              <a:endParaRPr lang="en-US" sz="1500" dirty="0" smtClean="0">
                <a:solidFill>
                  <a:srgbClr val="003DE6"/>
                </a:solidFill>
              </a:endParaRPr>
            </a:p>
            <a:p>
              <a:pPr marL="285750" indent="-285750">
                <a:spcAft>
                  <a:spcPts val="900"/>
                </a:spcAft>
                <a:buFont typeface="Arial" panose="020B0604020202020204" pitchFamily="34" charset="0"/>
                <a:buChar char="•"/>
              </a:pPr>
              <a:r>
                <a:rPr lang="en-US" sz="1500" dirty="0" smtClean="0"/>
                <a:t>Polyester </a:t>
              </a:r>
              <a:r>
                <a:rPr lang="en-US" sz="1500" dirty="0"/>
                <a:t>with synthetic rubber adhesive </a:t>
              </a:r>
            </a:p>
            <a:p>
              <a:pPr marL="285750" indent="-285750">
                <a:spcAft>
                  <a:spcPts val="900"/>
                </a:spcAft>
                <a:buFont typeface="Arial" panose="020B0604020202020204" pitchFamily="34" charset="0"/>
                <a:buChar char="•"/>
              </a:pPr>
              <a:r>
                <a:rPr lang="en-US" sz="1500" dirty="0"/>
                <a:t>Securely closes double/triple walled cartons and fiberboard</a:t>
              </a:r>
            </a:p>
            <a:p>
              <a:pPr marL="285750" indent="-285750">
                <a:spcAft>
                  <a:spcPts val="900"/>
                </a:spcAft>
                <a:buFont typeface="Arial" panose="020B0604020202020204" pitchFamily="34" charset="0"/>
                <a:buChar char="•"/>
              </a:pPr>
              <a:r>
                <a:rPr lang="en-US" sz="1500" dirty="0" smtClean="0">
                  <a:cs typeface="Arial" pitchFamily="34" charset="0"/>
                </a:rPr>
                <a:t>3.43 </a:t>
              </a:r>
              <a:r>
                <a:rPr lang="en-US" sz="1500" dirty="0">
                  <a:cs typeface="Arial" pitchFamily="34" charset="0"/>
                </a:rPr>
                <a:t>mil total thickness</a:t>
              </a:r>
            </a:p>
            <a:p>
              <a:pPr>
                <a:spcAft>
                  <a:spcPts val="900"/>
                </a:spcAft>
              </a:pPr>
              <a:endParaRPr lang="en-US" sz="1500" dirty="0"/>
            </a:p>
          </p:txBody>
        </p:sp>
        <p:sp>
          <p:nvSpPr>
            <p:cNvPr id="8" name="Rectangle 2"/>
            <p:cNvSpPr txBox="1">
              <a:spLocks noChangeArrowheads="1"/>
            </p:cNvSpPr>
            <p:nvPr/>
          </p:nvSpPr>
          <p:spPr bwMode="auto">
            <a:xfrm>
              <a:off x="346394" y="1592918"/>
              <a:ext cx="3574818" cy="299006"/>
            </a:xfrm>
            <a:prstGeom prst="rect">
              <a:avLst/>
            </a:prstGeom>
            <a:noFill/>
            <a:ln w="9525">
              <a:noFill/>
              <a:miter lim="800000"/>
              <a:headEnd/>
              <a:tailEnd/>
            </a:ln>
          </p:spPr>
          <p:txBody>
            <a:bodyPr anchor="ctr"/>
            <a:lstStyle/>
            <a:p>
              <a:r>
                <a:rPr lang="en-US" b="1" dirty="0">
                  <a:solidFill>
                    <a:srgbClr val="000000"/>
                  </a:solidFill>
                </a:rPr>
                <a:t>Scotch</a:t>
              </a:r>
              <a:r>
                <a:rPr lang="en-US" b="1" baseline="30000" dirty="0">
                  <a:solidFill>
                    <a:srgbClr val="000000"/>
                  </a:solidFill>
                </a:rPr>
                <a:t>® </a:t>
              </a:r>
              <a:r>
                <a:rPr lang="en-US" b="1" dirty="0">
                  <a:solidFill>
                    <a:srgbClr val="000000"/>
                  </a:solidFill>
                </a:rPr>
                <a:t> Box Sealing Tape 375</a:t>
              </a:r>
            </a:p>
          </p:txBody>
        </p:sp>
        <p:sp>
          <p:nvSpPr>
            <p:cNvPr id="9" name="TextBox 8"/>
            <p:cNvSpPr txBox="1">
              <a:spLocks noChangeArrowheads="1"/>
            </p:cNvSpPr>
            <p:nvPr/>
          </p:nvSpPr>
          <p:spPr bwMode="auto">
            <a:xfrm>
              <a:off x="346394" y="1928331"/>
              <a:ext cx="3681910" cy="2862322"/>
            </a:xfrm>
            <a:prstGeom prst="rect">
              <a:avLst/>
            </a:prstGeom>
            <a:noFill/>
            <a:ln w="9525">
              <a:noFill/>
              <a:miter lim="800000"/>
              <a:headEnd/>
              <a:tailEnd/>
            </a:ln>
          </p:spPr>
          <p:txBody>
            <a:bodyPr wrap="square">
              <a:spAutoFit/>
            </a:bodyPr>
            <a:lstStyle/>
            <a:p>
              <a:pPr>
                <a:spcAft>
                  <a:spcPts val="900"/>
                </a:spcAft>
              </a:pPr>
              <a:r>
                <a:rPr lang="en-US" sz="1500" dirty="0">
                  <a:solidFill>
                    <a:srgbClr val="003DE6"/>
                  </a:solidFill>
                </a:rPr>
                <a:t>Application</a:t>
              </a:r>
              <a:r>
                <a:rPr lang="en-US" sz="1500" dirty="0" smtClean="0">
                  <a:solidFill>
                    <a:srgbClr val="003DE6"/>
                  </a:solidFill>
                </a:rPr>
                <a:t>: High </a:t>
              </a:r>
              <a:r>
                <a:rPr lang="en-US" sz="1500" dirty="0">
                  <a:solidFill>
                    <a:srgbClr val="003DE6"/>
                  </a:solidFill>
                </a:rPr>
                <a:t>performance, ideal for shipping heavy packages including </a:t>
              </a:r>
              <a:r>
                <a:rPr lang="en-US" sz="1500" dirty="0" smtClean="0">
                  <a:solidFill>
                    <a:srgbClr val="003DE6"/>
                  </a:solidFill>
                </a:rPr>
                <a:t>over-packed</a:t>
              </a:r>
              <a:r>
                <a:rPr lang="en-US" sz="1500" dirty="0">
                  <a:solidFill>
                    <a:srgbClr val="003DE6"/>
                  </a:solidFill>
                </a:rPr>
                <a:t>, double or triple-walled boxes</a:t>
              </a:r>
            </a:p>
            <a:p>
              <a:pPr marL="285750" indent="-285750">
                <a:spcAft>
                  <a:spcPts val="900"/>
                </a:spcAft>
                <a:buFont typeface="Arial" panose="020B0604020202020204" pitchFamily="34" charset="0"/>
                <a:buChar char="•"/>
              </a:pPr>
              <a:r>
                <a:rPr lang="en-US" sz="1500" dirty="0" smtClean="0"/>
                <a:t>Polypropylene </a:t>
              </a:r>
              <a:r>
                <a:rPr lang="en-US" sz="1500" dirty="0"/>
                <a:t>with synthetic rubber adhesive for reliable closure</a:t>
              </a:r>
            </a:p>
            <a:p>
              <a:pPr marL="285750" indent="-285750">
                <a:spcAft>
                  <a:spcPts val="900"/>
                </a:spcAft>
                <a:buFont typeface="Arial" panose="020B0604020202020204" pitchFamily="34" charset="0"/>
                <a:buChar char="•"/>
              </a:pPr>
              <a:r>
                <a:rPr lang="en-US" sz="1500" dirty="0"/>
                <a:t>Polypropylene conforms securely over edges</a:t>
              </a:r>
            </a:p>
            <a:p>
              <a:pPr marL="285750" lvl="1" indent="-285750">
                <a:spcAft>
                  <a:spcPts val="900"/>
                </a:spcAft>
                <a:buFont typeface="Arial" panose="020B0604020202020204" pitchFamily="34" charset="0"/>
                <a:buChar char="•"/>
              </a:pPr>
              <a:r>
                <a:rPr lang="en-US" sz="1500" dirty="0" smtClean="0">
                  <a:cs typeface="Arial" pitchFamily="34" charset="0"/>
                </a:rPr>
                <a:t>3.1 </a:t>
              </a:r>
              <a:r>
                <a:rPr lang="en-US" sz="1500" dirty="0">
                  <a:cs typeface="Arial" pitchFamily="34" charset="0"/>
                </a:rPr>
                <a:t>mil total thickness</a:t>
              </a:r>
            </a:p>
            <a:p>
              <a:pPr>
                <a:spcAft>
                  <a:spcPts val="900"/>
                </a:spcAft>
              </a:pPr>
              <a:endParaRPr lang="en-US" sz="1500" dirty="0"/>
            </a:p>
          </p:txBody>
        </p:sp>
      </p:grpSp>
      <p:pic>
        <p:nvPicPr>
          <p:cNvPr id="11" name="Picture 5"/>
          <p:cNvPicPr>
            <a:picLocks noChangeAspect="1" noChangeArrowheads="1"/>
          </p:cNvPicPr>
          <p:nvPr/>
        </p:nvPicPr>
        <p:blipFill>
          <a:blip r:embed="rId4" cstate="print"/>
          <a:srcRect/>
          <a:stretch>
            <a:fillRect/>
          </a:stretch>
        </p:blipFill>
        <p:spPr bwMode="auto">
          <a:xfrm>
            <a:off x="1751580" y="4715925"/>
            <a:ext cx="1670234" cy="1747559"/>
          </a:xfrm>
          <a:prstGeom prst="rect">
            <a:avLst/>
          </a:prstGeom>
          <a:noFill/>
          <a:ln w="9525">
            <a:noFill/>
            <a:miter lim="800000"/>
            <a:headEnd/>
            <a:tailEnd/>
          </a:ln>
          <a:effectLst>
            <a:outerShdw blurRad="114300" dist="50800" dir="5400000" algn="ctr" rotWithShape="0">
              <a:srgbClr val="000000">
                <a:alpha val="62000"/>
              </a:srgbClr>
            </a:outerShdw>
          </a:effectLst>
        </p:spPr>
      </p:pic>
      <p:sp>
        <p:nvSpPr>
          <p:cNvPr id="14" name="TextBox 13"/>
          <p:cNvSpPr txBox="1"/>
          <p:nvPr/>
        </p:nvSpPr>
        <p:spPr>
          <a:xfrm>
            <a:off x="873598" y="926909"/>
            <a:ext cx="8046882" cy="615553"/>
          </a:xfrm>
          <a:prstGeom prst="rect">
            <a:avLst/>
          </a:prstGeom>
          <a:noFill/>
        </p:spPr>
        <p:txBody>
          <a:bodyPr wrap="square" lIns="0" tIns="0" rIns="0" bIns="0" rtlCol="0">
            <a:spAutoFit/>
          </a:bodyPr>
          <a:lstStyle/>
          <a:p>
            <a:pPr algn="ctr"/>
            <a:r>
              <a:rPr lang="en-US" sz="2000" dirty="0" smtClean="0">
                <a:solidFill>
                  <a:srgbClr val="FF0000"/>
                </a:solidFill>
              </a:rPr>
              <a:t>375 and 355 are the strongest heavy duty tapes, 355 is the strongest offering </a:t>
            </a:r>
          </a:p>
        </p:txBody>
      </p:sp>
      <p:pic>
        <p:nvPicPr>
          <p:cNvPr id="3" name="Picture 2"/>
          <p:cNvPicPr>
            <a:picLocks noChangeAspect="1"/>
          </p:cNvPicPr>
          <p:nvPr/>
        </p:nvPicPr>
        <p:blipFill>
          <a:blip r:embed="rId5"/>
          <a:stretch>
            <a:fillRect/>
          </a:stretch>
        </p:blipFill>
        <p:spPr>
          <a:xfrm>
            <a:off x="5515167" y="4715925"/>
            <a:ext cx="2146409" cy="1824211"/>
          </a:xfrm>
          <a:prstGeom prst="rect">
            <a:avLst/>
          </a:prstGeom>
        </p:spPr>
      </p:pic>
      <p:pic>
        <p:nvPicPr>
          <p:cNvPr id="18" name="Picture 17"/>
          <p:cNvPicPr>
            <a:picLocks noChangeAspect="1"/>
          </p:cNvPicPr>
          <p:nvPr/>
        </p:nvPicPr>
        <p:blipFill>
          <a:blip r:embed="rId6"/>
          <a:stretch>
            <a:fillRect/>
          </a:stretch>
        </p:blipFill>
        <p:spPr>
          <a:xfrm>
            <a:off x="4007930" y="6293710"/>
            <a:ext cx="921121" cy="564290"/>
          </a:xfrm>
          <a:prstGeom prst="rect">
            <a:avLst/>
          </a:prstGeom>
        </p:spPr>
      </p:pic>
    </p:spTree>
    <p:extLst>
      <p:ext uri="{BB962C8B-B14F-4D97-AF65-F5344CB8AC3E}">
        <p14:creationId xmlns:p14="http://schemas.microsoft.com/office/powerpoint/2010/main" val="873861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0" y="-3512"/>
            <a:ext cx="9144000" cy="832383"/>
          </a:xfrm>
          <a:prstGeom prst="rect">
            <a:avLst/>
          </a:prstGeom>
        </p:spPr>
      </p:pic>
      <p:pic>
        <p:nvPicPr>
          <p:cNvPr id="24578" name="Picture 7" descr="3M.eps"/>
          <p:cNvPicPr>
            <a:picLocks noChangeAspect="1"/>
          </p:cNvPicPr>
          <p:nvPr/>
        </p:nvPicPr>
        <p:blipFill>
          <a:blip r:embed="rId3"/>
          <a:srcRect/>
          <a:stretch>
            <a:fillRect/>
          </a:stretch>
        </p:blipFill>
        <p:spPr bwMode="auto">
          <a:xfrm>
            <a:off x="7315200" y="5543552"/>
            <a:ext cx="504825" cy="265510"/>
          </a:xfrm>
          <a:prstGeom prst="rect">
            <a:avLst/>
          </a:prstGeom>
          <a:noFill/>
          <a:ln w="9525">
            <a:noFill/>
            <a:miter lim="800000"/>
            <a:headEnd/>
            <a:tailEnd/>
          </a:ln>
        </p:spPr>
      </p:pic>
      <p:sp>
        <p:nvSpPr>
          <p:cNvPr id="12" name="TextBox 11"/>
          <p:cNvSpPr txBox="1">
            <a:spLocks noChangeArrowheads="1"/>
          </p:cNvSpPr>
          <p:nvPr/>
        </p:nvSpPr>
        <p:spPr bwMode="auto">
          <a:xfrm>
            <a:off x="791224" y="1742861"/>
            <a:ext cx="4441089" cy="4201150"/>
          </a:xfrm>
          <a:prstGeom prst="rect">
            <a:avLst/>
          </a:prstGeom>
          <a:noFill/>
          <a:ln w="9525">
            <a:noFill/>
            <a:miter lim="800000"/>
            <a:headEnd/>
            <a:tailEnd/>
          </a:ln>
        </p:spPr>
        <p:txBody>
          <a:bodyPr wrap="square">
            <a:spAutoFit/>
          </a:bodyPr>
          <a:lstStyle/>
          <a:p>
            <a:pPr>
              <a:spcAft>
                <a:spcPts val="900"/>
              </a:spcAft>
            </a:pPr>
            <a:r>
              <a:rPr lang="en-US" b="1" dirty="0" smtClean="0"/>
              <a:t>Scotch® High Performance Recycled Corrugate Tape 3073</a:t>
            </a:r>
            <a:endParaRPr lang="en-US" b="1" dirty="0"/>
          </a:p>
          <a:p>
            <a:pPr marL="285750" indent="-285750">
              <a:spcAft>
                <a:spcPts val="900"/>
              </a:spcAft>
              <a:buFont typeface="Arial" panose="020B0604020202020204" pitchFamily="34" charset="0"/>
              <a:buChar char="•"/>
            </a:pPr>
            <a:r>
              <a:rPr lang="en-US" sz="1500" dirty="0" smtClean="0"/>
              <a:t>Polypropylene </a:t>
            </a:r>
            <a:r>
              <a:rPr lang="en-US" sz="1500" dirty="0"/>
              <a:t>with synthetic rubber adhesive (softer adhesive) that penetrates the shorter fibers and bonds instantly to recycled corrugate cartons </a:t>
            </a:r>
          </a:p>
          <a:p>
            <a:pPr marL="285750" indent="-285750">
              <a:spcAft>
                <a:spcPts val="900"/>
              </a:spcAft>
              <a:buFont typeface="Arial" panose="020B0604020202020204" pitchFamily="34" charset="0"/>
              <a:buChar char="•"/>
            </a:pPr>
            <a:r>
              <a:rPr lang="en-US" sz="1500" dirty="0"/>
              <a:t>10% Bio-based content adhesives</a:t>
            </a:r>
          </a:p>
          <a:p>
            <a:pPr marL="285750" indent="-285750">
              <a:spcAft>
                <a:spcPts val="900"/>
              </a:spcAft>
              <a:buFont typeface="Arial" panose="020B0604020202020204" pitchFamily="34" charset="0"/>
              <a:buChar char="•"/>
            </a:pPr>
            <a:r>
              <a:rPr lang="en-US" sz="1500" dirty="0"/>
              <a:t>Penetrates the hills and valleys of the substrate </a:t>
            </a:r>
          </a:p>
          <a:p>
            <a:pPr marL="285750" indent="-285750">
              <a:spcAft>
                <a:spcPts val="900"/>
              </a:spcAft>
              <a:buFont typeface="Arial" panose="020B0604020202020204" pitchFamily="34" charset="0"/>
              <a:buChar char="•"/>
            </a:pPr>
            <a:r>
              <a:rPr lang="en-US" sz="1500" dirty="0" smtClean="0"/>
              <a:t>Excellent </a:t>
            </a:r>
            <a:r>
              <a:rPr lang="en-US" sz="1500" dirty="0"/>
              <a:t>holding power </a:t>
            </a:r>
          </a:p>
          <a:p>
            <a:pPr marL="285750" indent="-285750">
              <a:spcAft>
                <a:spcPts val="900"/>
              </a:spcAft>
              <a:buFont typeface="Arial" panose="020B0604020202020204" pitchFamily="34" charset="0"/>
              <a:buChar char="•"/>
            </a:pPr>
            <a:r>
              <a:rPr lang="en-US" sz="1500" dirty="0"/>
              <a:t>Recommended for use on regular slotted containers RSC weighing up to 100 lbs.</a:t>
            </a:r>
          </a:p>
          <a:p>
            <a:pPr marL="285750" indent="-285750">
              <a:spcAft>
                <a:spcPts val="900"/>
              </a:spcAft>
              <a:buFont typeface="Arial" panose="020B0604020202020204" pitchFamily="34" charset="0"/>
              <a:buChar char="•"/>
            </a:pPr>
            <a:r>
              <a:rPr lang="en-US" sz="1500" dirty="0"/>
              <a:t>2.6 mil total thickness</a:t>
            </a:r>
          </a:p>
          <a:p>
            <a:pPr>
              <a:spcAft>
                <a:spcPts val="900"/>
              </a:spcAft>
            </a:pPr>
            <a:endParaRPr lang="en-US" sz="1350" dirty="0"/>
          </a:p>
        </p:txBody>
      </p:sp>
      <p:sp>
        <p:nvSpPr>
          <p:cNvPr id="15" name="TextBox 14"/>
          <p:cNvSpPr txBox="1"/>
          <p:nvPr/>
        </p:nvSpPr>
        <p:spPr>
          <a:xfrm>
            <a:off x="0" y="137047"/>
            <a:ext cx="9144000" cy="438567"/>
          </a:xfrm>
          <a:prstGeom prst="rect">
            <a:avLst/>
          </a:prstGeom>
          <a:noFill/>
        </p:spPr>
        <p:txBody>
          <a:bodyPr wrap="square" lIns="68564" tIns="34283" rIns="68564" bIns="34283" rtlCol="0">
            <a:spAutoFit/>
          </a:bodyPr>
          <a:lstStyle/>
          <a:p>
            <a:pPr algn="ctr"/>
            <a:r>
              <a:rPr lang="en-US" sz="2400" b="1" dirty="0">
                <a:solidFill>
                  <a:schemeClr val="bg1"/>
                </a:solidFill>
                <a:cs typeface="Arial" charset="0"/>
              </a:rPr>
              <a:t>Recycled Corrugate Tape</a:t>
            </a:r>
          </a:p>
        </p:txBody>
      </p:sp>
      <p:pic>
        <p:nvPicPr>
          <p:cNvPr id="14" name="Picture 3"/>
          <p:cNvPicPr>
            <a:picLocks noChangeAspect="1" noChangeArrowheads="1"/>
          </p:cNvPicPr>
          <p:nvPr/>
        </p:nvPicPr>
        <p:blipFill>
          <a:blip r:embed="rId4" cstate="print"/>
          <a:srcRect/>
          <a:stretch>
            <a:fillRect/>
          </a:stretch>
        </p:blipFill>
        <p:spPr bwMode="auto">
          <a:xfrm>
            <a:off x="5232313" y="3276617"/>
            <a:ext cx="2864196" cy="2946028"/>
          </a:xfrm>
          <a:prstGeom prst="rect">
            <a:avLst/>
          </a:prstGeom>
          <a:noFill/>
          <a:ln w="9525">
            <a:noFill/>
            <a:miter lim="800000"/>
            <a:headEnd/>
            <a:tailEnd/>
          </a:ln>
        </p:spPr>
      </p:pic>
      <p:sp>
        <p:nvSpPr>
          <p:cNvPr id="3" name="Oval Callout 2"/>
          <p:cNvSpPr/>
          <p:nvPr/>
        </p:nvSpPr>
        <p:spPr>
          <a:xfrm>
            <a:off x="6537540" y="1443059"/>
            <a:ext cx="2114551" cy="1580301"/>
          </a:xfrm>
          <a:prstGeom prst="wedgeEllipseCallout">
            <a:avLst/>
          </a:prstGeom>
          <a:solidFill>
            <a:schemeClr val="accent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r>
              <a:rPr lang="en-US" sz="1350" dirty="0">
                <a:solidFill>
                  <a:schemeClr val="tx1"/>
                </a:solidFill>
              </a:rPr>
              <a:t>Average Box has 46% recycled content</a:t>
            </a:r>
          </a:p>
        </p:txBody>
      </p:sp>
      <p:sp>
        <p:nvSpPr>
          <p:cNvPr id="13" name="TextBox 12"/>
          <p:cNvSpPr txBox="1"/>
          <p:nvPr/>
        </p:nvSpPr>
        <p:spPr>
          <a:xfrm>
            <a:off x="919108" y="925313"/>
            <a:ext cx="7960732" cy="615553"/>
          </a:xfrm>
          <a:prstGeom prst="rect">
            <a:avLst/>
          </a:prstGeom>
          <a:noFill/>
        </p:spPr>
        <p:txBody>
          <a:bodyPr wrap="square" lIns="0" tIns="0" rIns="0" bIns="0" rtlCol="0">
            <a:spAutoFit/>
          </a:bodyPr>
          <a:lstStyle/>
          <a:p>
            <a:pPr algn="ctr"/>
            <a:r>
              <a:rPr lang="en-US" sz="2000" dirty="0" smtClean="0">
                <a:solidFill>
                  <a:srgbClr val="FF0000"/>
                </a:solidFill>
              </a:rPr>
              <a:t>3073 is best used on boxes with high recycled content and for boxes exposed to moist conditions</a:t>
            </a:r>
          </a:p>
        </p:txBody>
      </p:sp>
      <p:pic>
        <p:nvPicPr>
          <p:cNvPr id="18" name="Picture 17"/>
          <p:cNvPicPr>
            <a:picLocks noChangeAspect="1"/>
          </p:cNvPicPr>
          <p:nvPr/>
        </p:nvPicPr>
        <p:blipFill>
          <a:blip r:embed="rId5"/>
          <a:stretch>
            <a:fillRect/>
          </a:stretch>
        </p:blipFill>
        <p:spPr>
          <a:xfrm>
            <a:off x="4007930" y="6293710"/>
            <a:ext cx="921121" cy="564290"/>
          </a:xfrm>
          <a:prstGeom prst="rect">
            <a:avLst/>
          </a:prstGeom>
        </p:spPr>
      </p:pic>
      <p:sp>
        <p:nvSpPr>
          <p:cNvPr id="20" name="Rectangle 19"/>
          <p:cNvSpPr/>
          <p:nvPr/>
        </p:nvSpPr>
        <p:spPr>
          <a:xfrm>
            <a:off x="-4986" y="828872"/>
            <a:ext cx="548684" cy="60291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1531410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5022" y="708839"/>
            <a:ext cx="560906" cy="6149161"/>
          </a:xfrm>
          <a:prstGeom prst="rect">
            <a:avLst/>
          </a:prstGeom>
        </p:spPr>
      </p:pic>
      <p:pic>
        <p:nvPicPr>
          <p:cNvPr id="14" name="Picture 13"/>
          <p:cNvPicPr>
            <a:picLocks noChangeAspect="1"/>
          </p:cNvPicPr>
          <p:nvPr/>
        </p:nvPicPr>
        <p:blipFill>
          <a:blip r:embed="rId3"/>
          <a:stretch>
            <a:fillRect/>
          </a:stretch>
        </p:blipFill>
        <p:spPr>
          <a:xfrm>
            <a:off x="0" y="-3512"/>
            <a:ext cx="9144000" cy="832383"/>
          </a:xfrm>
          <a:prstGeom prst="rect">
            <a:avLst/>
          </a:prstGeom>
        </p:spPr>
      </p:pic>
      <p:sp>
        <p:nvSpPr>
          <p:cNvPr id="7" name="Rectangle 3"/>
          <p:cNvSpPr txBox="1">
            <a:spLocks noChangeArrowheads="1"/>
          </p:cNvSpPr>
          <p:nvPr/>
        </p:nvSpPr>
        <p:spPr bwMode="auto">
          <a:xfrm>
            <a:off x="437595" y="1199462"/>
            <a:ext cx="5512444" cy="1402940"/>
          </a:xfrm>
          <a:prstGeom prst="rect">
            <a:avLst/>
          </a:prstGeom>
          <a:noFill/>
          <a:ln w="9525">
            <a:noFill/>
            <a:miter lim="800000"/>
            <a:headEnd/>
            <a:tailEnd/>
          </a:ln>
        </p:spPr>
        <p:txBody>
          <a:bodyPr/>
          <a:lstStyle/>
          <a:p>
            <a:pPr>
              <a:spcAft>
                <a:spcPts val="450"/>
              </a:spcAft>
            </a:pPr>
            <a:endParaRPr lang="en-US" sz="1500" dirty="0"/>
          </a:p>
        </p:txBody>
      </p:sp>
      <p:sp>
        <p:nvSpPr>
          <p:cNvPr id="8" name="Rectangle 2"/>
          <p:cNvSpPr txBox="1">
            <a:spLocks noChangeArrowheads="1"/>
          </p:cNvSpPr>
          <p:nvPr/>
        </p:nvSpPr>
        <p:spPr bwMode="auto">
          <a:xfrm>
            <a:off x="824225" y="1743771"/>
            <a:ext cx="6057900" cy="285750"/>
          </a:xfrm>
          <a:prstGeom prst="rect">
            <a:avLst/>
          </a:prstGeom>
          <a:noFill/>
          <a:ln w="9525">
            <a:noFill/>
            <a:miter lim="800000"/>
            <a:headEnd/>
            <a:tailEnd/>
          </a:ln>
        </p:spPr>
        <p:txBody>
          <a:bodyPr anchor="ctr"/>
          <a:lstStyle/>
          <a:p>
            <a:r>
              <a:rPr lang="en-US" b="1" dirty="0" smtClean="0">
                <a:solidFill>
                  <a:srgbClr val="000000"/>
                </a:solidFill>
              </a:rPr>
              <a:t>Scotch</a:t>
            </a:r>
            <a:r>
              <a:rPr lang="en-US" b="1" baseline="30000" dirty="0">
                <a:solidFill>
                  <a:srgbClr val="000000"/>
                </a:solidFill>
              </a:rPr>
              <a:t>® </a:t>
            </a:r>
            <a:r>
              <a:rPr lang="en-US" b="1" dirty="0">
                <a:solidFill>
                  <a:srgbClr val="000000"/>
                </a:solidFill>
              </a:rPr>
              <a:t> Cold Temperature Box Sealing Tape 3723</a:t>
            </a:r>
          </a:p>
        </p:txBody>
      </p:sp>
      <p:pic>
        <p:nvPicPr>
          <p:cNvPr id="9" name="Picture 8" descr="147 Fig_boxsealing.jpg"/>
          <p:cNvPicPr>
            <a:picLocks noChangeAspect="1"/>
          </p:cNvPicPr>
          <p:nvPr/>
        </p:nvPicPr>
        <p:blipFill>
          <a:blip r:embed="rId4"/>
          <a:srcRect b="-50"/>
          <a:stretch>
            <a:fillRect/>
          </a:stretch>
        </p:blipFill>
        <p:spPr bwMode="auto">
          <a:xfrm>
            <a:off x="4553420" y="2495198"/>
            <a:ext cx="4190535" cy="2714850"/>
          </a:xfrm>
          <a:prstGeom prst="rect">
            <a:avLst/>
          </a:prstGeom>
          <a:noFill/>
          <a:ln w="9525">
            <a:noFill/>
            <a:miter lim="800000"/>
            <a:headEnd/>
            <a:tailEnd/>
          </a:ln>
          <a:effectLst>
            <a:outerShdw dist="127001" dir="2700000" rotWithShape="0">
              <a:srgbClr val="808080">
                <a:alpha val="59998"/>
              </a:srgbClr>
            </a:outerShdw>
          </a:effectLst>
        </p:spPr>
      </p:pic>
      <p:sp>
        <p:nvSpPr>
          <p:cNvPr id="10" name="TextBox 9"/>
          <p:cNvSpPr txBox="1">
            <a:spLocks noChangeArrowheads="1"/>
          </p:cNvSpPr>
          <p:nvPr/>
        </p:nvSpPr>
        <p:spPr bwMode="auto">
          <a:xfrm>
            <a:off x="824225" y="2147114"/>
            <a:ext cx="3314700" cy="3531736"/>
          </a:xfrm>
          <a:prstGeom prst="rect">
            <a:avLst/>
          </a:prstGeom>
          <a:noFill/>
          <a:ln w="9525">
            <a:noFill/>
            <a:miter lim="800000"/>
            <a:headEnd/>
            <a:tailEnd/>
          </a:ln>
        </p:spPr>
        <p:txBody>
          <a:bodyPr wrap="square">
            <a:spAutoFit/>
          </a:bodyPr>
          <a:lstStyle/>
          <a:p>
            <a:pPr marL="285750" indent="-285750">
              <a:spcAft>
                <a:spcPts val="900"/>
              </a:spcAft>
              <a:buFont typeface="Arial" panose="020B0604020202020204" pitchFamily="34" charset="0"/>
              <a:buChar char="•"/>
            </a:pPr>
            <a:r>
              <a:rPr lang="en-US" sz="1500" dirty="0" smtClean="0"/>
              <a:t>Polypropylene </a:t>
            </a:r>
            <a:r>
              <a:rPr lang="en-US" sz="1500" dirty="0"/>
              <a:t>with modified synthetic rubber adhesive </a:t>
            </a:r>
          </a:p>
          <a:p>
            <a:pPr marL="285750" indent="-285750">
              <a:spcAft>
                <a:spcPts val="900"/>
              </a:spcAft>
              <a:buFont typeface="Arial" panose="020B0604020202020204" pitchFamily="34" charset="0"/>
              <a:buChar char="•"/>
            </a:pPr>
            <a:r>
              <a:rPr lang="en-US" sz="1500" dirty="0"/>
              <a:t>Resists abrasion, moisture and chemicals </a:t>
            </a:r>
          </a:p>
          <a:p>
            <a:pPr marL="285750" indent="-285750">
              <a:spcAft>
                <a:spcPts val="900"/>
              </a:spcAft>
              <a:buFont typeface="Arial" panose="020B0604020202020204" pitchFamily="34" charset="0"/>
              <a:buChar char="•"/>
            </a:pPr>
            <a:r>
              <a:rPr lang="en-US" sz="1500" dirty="0"/>
              <a:t>Strong hold in refrigerated and cold weather conditions</a:t>
            </a:r>
          </a:p>
          <a:p>
            <a:pPr marL="285750" indent="-285750">
              <a:spcAft>
                <a:spcPts val="900"/>
              </a:spcAft>
              <a:buFont typeface="Arial" panose="020B0604020202020204" pitchFamily="34" charset="0"/>
              <a:buChar char="•"/>
            </a:pPr>
            <a:r>
              <a:rPr lang="en-US" sz="1500" dirty="0"/>
              <a:t>Excellent for sealing double or triple walled cartons</a:t>
            </a:r>
          </a:p>
          <a:p>
            <a:pPr marL="285750" indent="-285750">
              <a:spcAft>
                <a:spcPts val="900"/>
              </a:spcAft>
              <a:buFont typeface="Arial" panose="020B0604020202020204" pitchFamily="34" charset="0"/>
              <a:buChar char="•"/>
            </a:pPr>
            <a:r>
              <a:rPr lang="en-US" sz="1500" dirty="0"/>
              <a:t>Meets FDA requirements for indirect food contact</a:t>
            </a:r>
          </a:p>
          <a:p>
            <a:pPr marL="285750" indent="-285750">
              <a:spcAft>
                <a:spcPts val="900"/>
              </a:spcAft>
              <a:buFont typeface="Arial" panose="020B0604020202020204" pitchFamily="34" charset="0"/>
              <a:buChar char="•"/>
            </a:pPr>
            <a:r>
              <a:rPr lang="en-US" sz="1500" dirty="0"/>
              <a:t>3.0 mil total thickness</a:t>
            </a:r>
          </a:p>
          <a:p>
            <a:pPr>
              <a:spcAft>
                <a:spcPts val="900"/>
              </a:spcAft>
            </a:pPr>
            <a:endParaRPr lang="en-US" sz="1350" dirty="0"/>
          </a:p>
        </p:txBody>
      </p:sp>
      <p:sp>
        <p:nvSpPr>
          <p:cNvPr id="15" name="TextBox 14"/>
          <p:cNvSpPr txBox="1"/>
          <p:nvPr/>
        </p:nvSpPr>
        <p:spPr>
          <a:xfrm>
            <a:off x="0" y="133380"/>
            <a:ext cx="9144000" cy="438567"/>
          </a:xfrm>
          <a:prstGeom prst="rect">
            <a:avLst/>
          </a:prstGeom>
          <a:noFill/>
        </p:spPr>
        <p:txBody>
          <a:bodyPr wrap="square" lIns="68564" tIns="34283" rIns="68564" bIns="34283" rtlCol="0">
            <a:spAutoFit/>
          </a:bodyPr>
          <a:lstStyle/>
          <a:p>
            <a:pPr algn="ctr"/>
            <a:r>
              <a:rPr lang="en-US" sz="2400" b="1" dirty="0">
                <a:solidFill>
                  <a:schemeClr val="bg1"/>
                </a:solidFill>
                <a:cs typeface="Arial" charset="0"/>
              </a:rPr>
              <a:t>Cold Temperature Box Sealing Tape</a:t>
            </a:r>
          </a:p>
        </p:txBody>
      </p:sp>
      <p:sp>
        <p:nvSpPr>
          <p:cNvPr id="12" name="TextBox 11"/>
          <p:cNvSpPr txBox="1"/>
          <p:nvPr/>
        </p:nvSpPr>
        <p:spPr>
          <a:xfrm>
            <a:off x="917655" y="916355"/>
            <a:ext cx="7826299" cy="615553"/>
          </a:xfrm>
          <a:prstGeom prst="rect">
            <a:avLst/>
          </a:prstGeom>
          <a:noFill/>
        </p:spPr>
        <p:txBody>
          <a:bodyPr wrap="square" lIns="0" tIns="0" rIns="0" bIns="0" rtlCol="0">
            <a:spAutoFit/>
          </a:bodyPr>
          <a:lstStyle/>
          <a:p>
            <a:pPr algn="ctr"/>
            <a:r>
              <a:rPr lang="en-US" sz="2000" dirty="0" smtClean="0">
                <a:solidFill>
                  <a:srgbClr val="FF0000"/>
                </a:solidFill>
              </a:rPr>
              <a:t>3723 is best used when shipping or storing boxes in temperatures below 40˚F</a:t>
            </a:r>
          </a:p>
        </p:txBody>
      </p:sp>
      <p:pic>
        <p:nvPicPr>
          <p:cNvPr id="13" name="Picture 12"/>
          <p:cNvPicPr>
            <a:picLocks noChangeAspect="1"/>
          </p:cNvPicPr>
          <p:nvPr/>
        </p:nvPicPr>
        <p:blipFill>
          <a:blip r:embed="rId5"/>
          <a:stretch>
            <a:fillRect/>
          </a:stretch>
        </p:blipFill>
        <p:spPr>
          <a:xfrm>
            <a:off x="4007930" y="6293710"/>
            <a:ext cx="921121" cy="564290"/>
          </a:xfrm>
          <a:prstGeom prst="rect">
            <a:avLst/>
          </a:prstGeom>
        </p:spPr>
      </p:pic>
      <p:pic>
        <p:nvPicPr>
          <p:cNvPr id="4" name="Picture 3"/>
          <p:cNvPicPr>
            <a:picLocks noChangeAspect="1"/>
          </p:cNvPicPr>
          <p:nvPr/>
        </p:nvPicPr>
        <p:blipFill>
          <a:blip r:embed="rId6"/>
          <a:stretch>
            <a:fillRect/>
          </a:stretch>
        </p:blipFill>
        <p:spPr>
          <a:xfrm>
            <a:off x="3931549" y="4645213"/>
            <a:ext cx="1722964" cy="1713409"/>
          </a:xfrm>
          <a:prstGeom prst="rect">
            <a:avLst/>
          </a:prstGeom>
        </p:spPr>
      </p:pic>
    </p:spTree>
    <p:extLst>
      <p:ext uri="{BB962C8B-B14F-4D97-AF65-F5344CB8AC3E}">
        <p14:creationId xmlns:p14="http://schemas.microsoft.com/office/powerpoint/2010/main" val="3397281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070" y="-335620"/>
            <a:ext cx="10290940" cy="7834039"/>
          </a:xfrm>
          <a:prstGeom prst="rect">
            <a:avLst/>
          </a:prstGeom>
        </p:spPr>
      </p:pic>
      <p:sp>
        <p:nvSpPr>
          <p:cNvPr id="6" name="Title 5"/>
          <p:cNvSpPr>
            <a:spLocks noGrp="1"/>
          </p:cNvSpPr>
          <p:nvPr>
            <p:ph type="title"/>
          </p:nvPr>
        </p:nvSpPr>
        <p:spPr>
          <a:xfrm>
            <a:off x="355679" y="1598613"/>
            <a:ext cx="8568928" cy="822960"/>
          </a:xfrm>
        </p:spPr>
        <p:txBody>
          <a:bodyPr/>
          <a:lstStyle/>
          <a:p>
            <a:r>
              <a:rPr lang="en-US" sz="4400" dirty="0" smtClean="0">
                <a:solidFill>
                  <a:schemeClr val="bg1"/>
                </a:solidFill>
              </a:rPr>
              <a:t>Additional Information</a:t>
            </a:r>
            <a:endParaRPr lang="en-US" sz="4400" dirty="0">
              <a:solidFill>
                <a:schemeClr val="bg1"/>
              </a:solidFill>
            </a:endParaRPr>
          </a:p>
        </p:txBody>
      </p:sp>
    </p:spTree>
    <p:extLst>
      <p:ext uri="{BB962C8B-B14F-4D97-AF65-F5344CB8AC3E}">
        <p14:creationId xmlns:p14="http://schemas.microsoft.com/office/powerpoint/2010/main" val="187626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0" y="-3512"/>
            <a:ext cx="9144000" cy="832383"/>
          </a:xfrm>
          <a:prstGeom prst="rect">
            <a:avLst/>
          </a:prstGeom>
        </p:spPr>
      </p:pic>
      <p:sp>
        <p:nvSpPr>
          <p:cNvPr id="37890" name="Rectangle 2"/>
          <p:cNvSpPr>
            <a:spLocks noChangeArrowheads="1"/>
          </p:cNvSpPr>
          <p:nvPr/>
        </p:nvSpPr>
        <p:spPr bwMode="auto">
          <a:xfrm>
            <a:off x="0" y="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b"/>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dirty="0" smtClean="0">
                <a:solidFill>
                  <a:schemeClr val="bg1"/>
                </a:solidFill>
                <a:latin typeface="+mj-lt"/>
              </a:rPr>
              <a:t>SPR Product Offering Reference</a:t>
            </a:r>
            <a:endParaRPr lang="en-US" altLang="en-US" dirty="0">
              <a:solidFill>
                <a:schemeClr val="bg1"/>
              </a:solidFill>
              <a:latin typeface="+mj-lt"/>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793779425"/>
              </p:ext>
            </p:extLst>
          </p:nvPr>
        </p:nvGraphicFramePr>
        <p:xfrm>
          <a:off x="304800" y="1033463"/>
          <a:ext cx="8534400" cy="5429250"/>
        </p:xfrm>
        <a:graphic>
          <a:graphicData uri="http://schemas.openxmlformats.org/presentationml/2006/ole">
            <mc:AlternateContent xmlns:mc="http://schemas.openxmlformats.org/markup-compatibility/2006">
              <mc:Choice xmlns:v="urn:schemas-microsoft-com:vml" Requires="v">
                <p:oleObj spid="_x0000_s3106" name="Worksheet" r:id="rId5" imgW="8534310" imgH="5429160" progId="Excel.Sheet.12">
                  <p:embed/>
                </p:oleObj>
              </mc:Choice>
              <mc:Fallback>
                <p:oleObj name="Worksheet" r:id="rId5" imgW="8534310" imgH="5429160" progId="Excel.Sheet.12">
                  <p:embed/>
                  <p:pic>
                    <p:nvPicPr>
                      <p:cNvPr id="0" name=""/>
                      <p:cNvPicPr/>
                      <p:nvPr/>
                    </p:nvPicPr>
                    <p:blipFill>
                      <a:blip r:embed="rId6"/>
                      <a:stretch>
                        <a:fillRect/>
                      </a:stretch>
                    </p:blipFill>
                    <p:spPr>
                      <a:xfrm>
                        <a:off x="304800" y="1033463"/>
                        <a:ext cx="8534400" cy="5429250"/>
                      </a:xfrm>
                      <a:prstGeom prst="rect">
                        <a:avLst/>
                      </a:prstGeom>
                    </p:spPr>
                  </p:pic>
                </p:oleObj>
              </mc:Fallback>
            </mc:AlternateContent>
          </a:graphicData>
        </a:graphic>
      </p:graphicFrame>
    </p:spTree>
    <p:extLst>
      <p:ext uri="{BB962C8B-B14F-4D97-AF65-F5344CB8AC3E}">
        <p14:creationId xmlns:p14="http://schemas.microsoft.com/office/powerpoint/2010/main" val="116441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3512"/>
            <a:ext cx="9144000" cy="832383"/>
          </a:xfrm>
          <a:prstGeom prst="rect">
            <a:avLst/>
          </a:prstGeom>
        </p:spPr>
      </p:pic>
      <p:sp>
        <p:nvSpPr>
          <p:cNvPr id="37890" name="Rectangle 2"/>
          <p:cNvSpPr>
            <a:spLocks noChangeArrowheads="1"/>
          </p:cNvSpPr>
          <p:nvPr/>
        </p:nvSpPr>
        <p:spPr bwMode="auto">
          <a:xfrm>
            <a:off x="0" y="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b"/>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dirty="0">
                <a:solidFill>
                  <a:schemeClr val="bg1"/>
                </a:solidFill>
                <a:latin typeface="+mj-lt"/>
              </a:rPr>
              <a:t>Box Sealing Adhesive </a:t>
            </a:r>
            <a:r>
              <a:rPr lang="en-US" altLang="en-US" dirty="0" smtClean="0">
                <a:solidFill>
                  <a:schemeClr val="bg1"/>
                </a:solidFill>
                <a:latin typeface="+mj-lt"/>
              </a:rPr>
              <a:t>Properties Reference</a:t>
            </a:r>
            <a:endParaRPr lang="en-US" altLang="en-US" dirty="0">
              <a:solidFill>
                <a:schemeClr val="bg1"/>
              </a:solidFill>
              <a:latin typeface="+mj-lt"/>
            </a:endParaRPr>
          </a:p>
        </p:txBody>
      </p:sp>
      <p:sp>
        <p:nvSpPr>
          <p:cNvPr id="37891" name="Rectangle 3"/>
          <p:cNvSpPr>
            <a:spLocks noChangeArrowheads="1"/>
          </p:cNvSpPr>
          <p:nvPr/>
        </p:nvSpPr>
        <p:spPr bwMode="auto">
          <a:xfrm>
            <a:off x="4823505" y="954535"/>
            <a:ext cx="3980779" cy="219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eaLnBrk="1" hangingPunct="1">
              <a:spcBef>
                <a:spcPct val="35000"/>
              </a:spcBef>
            </a:pPr>
            <a:r>
              <a:rPr lang="en-US" altLang="en-US" sz="1800" dirty="0">
                <a:solidFill>
                  <a:srgbClr val="FF0000"/>
                </a:solidFill>
                <a:latin typeface="+mn-lt"/>
              </a:rPr>
              <a:t>Acrylic Adhesive</a:t>
            </a:r>
          </a:p>
          <a:p>
            <a:pPr marL="214313" indent="-214313">
              <a:spcBef>
                <a:spcPct val="15000"/>
              </a:spcBef>
              <a:buFont typeface="Wingdings" panose="05000000000000000000" pitchFamily="2" charset="2"/>
              <a:buChar char="ü"/>
            </a:pPr>
            <a:r>
              <a:rPr lang="en-US" altLang="en-US" sz="1500" b="0" dirty="0">
                <a:latin typeface="+mn-lt"/>
              </a:rPr>
              <a:t>Low shear Holding Power </a:t>
            </a:r>
          </a:p>
          <a:p>
            <a:pPr marL="214313" indent="-214313">
              <a:spcBef>
                <a:spcPct val="15000"/>
              </a:spcBef>
              <a:buFont typeface="Wingdings" panose="05000000000000000000" pitchFamily="2" charset="2"/>
              <a:buChar char="ü"/>
            </a:pPr>
            <a:r>
              <a:rPr lang="en-US" altLang="en-US" sz="1500" b="0" dirty="0">
                <a:latin typeface="+mn-lt"/>
              </a:rPr>
              <a:t>Excellent initial tack at room and cold temps</a:t>
            </a:r>
          </a:p>
          <a:p>
            <a:pPr marL="214313" indent="-214313">
              <a:buFont typeface="Wingdings" panose="05000000000000000000" pitchFamily="2" charset="2"/>
              <a:buChar char="ü"/>
            </a:pPr>
            <a:r>
              <a:rPr lang="en-US" altLang="en-US" sz="1500" b="0" dirty="0">
                <a:latin typeface="+mn-lt"/>
              </a:rPr>
              <a:t>Excellent UV and chemical resistance</a:t>
            </a:r>
          </a:p>
          <a:p>
            <a:pPr marL="214313" indent="-214313">
              <a:buFont typeface="Wingdings" panose="05000000000000000000" pitchFamily="2" charset="2"/>
              <a:buChar char="ü"/>
            </a:pPr>
            <a:r>
              <a:rPr lang="en-US" altLang="en-US" sz="1500" b="0" dirty="0">
                <a:latin typeface="+mn-lt"/>
              </a:rPr>
              <a:t>Roll appearance generally superior to natural rubber and synthetic hot melt box sealing tapes</a:t>
            </a:r>
          </a:p>
          <a:p>
            <a:pPr marL="214313" indent="-214313">
              <a:buFont typeface="Wingdings" panose="05000000000000000000" pitchFamily="2" charset="2"/>
              <a:buChar char="ü"/>
            </a:pPr>
            <a:r>
              <a:rPr lang="en-US" altLang="en-US" sz="1500" b="0" dirty="0">
                <a:latin typeface="+mn-lt"/>
              </a:rPr>
              <a:t>Excellent UV and solvent resistance</a:t>
            </a:r>
          </a:p>
          <a:p>
            <a:pPr marL="214313" indent="-214313">
              <a:buFont typeface="Wingdings" panose="05000000000000000000" pitchFamily="2" charset="2"/>
              <a:buChar char="ü"/>
            </a:pPr>
            <a:r>
              <a:rPr lang="en-US" altLang="en-US" sz="1500" b="0" dirty="0">
                <a:latin typeface="+mn-lt"/>
              </a:rPr>
              <a:t>Odor sometimes a problem</a:t>
            </a:r>
          </a:p>
          <a:p>
            <a:pPr marL="214313" indent="-214313">
              <a:buFont typeface="Wingdings" panose="05000000000000000000" pitchFamily="2" charset="2"/>
              <a:buChar char="ü"/>
            </a:pPr>
            <a:r>
              <a:rPr lang="en-US" altLang="en-US" sz="1500" b="0" dirty="0">
                <a:latin typeface="+mn-lt"/>
              </a:rPr>
              <a:t>Long aging properties</a:t>
            </a:r>
          </a:p>
          <a:p>
            <a:endParaRPr lang="en-US" altLang="en-US" sz="1350" dirty="0">
              <a:latin typeface="+mn-lt"/>
            </a:endParaRPr>
          </a:p>
          <a:p>
            <a:pPr eaLnBrk="1" hangingPunct="1">
              <a:buFontTx/>
              <a:buChar char="•"/>
            </a:pPr>
            <a:endParaRPr lang="en-US" altLang="en-US" sz="1350" dirty="0">
              <a:latin typeface="+mn-lt"/>
            </a:endParaRPr>
          </a:p>
        </p:txBody>
      </p:sp>
      <p:sp>
        <p:nvSpPr>
          <p:cNvPr id="4" name="Rectangle 3"/>
          <p:cNvSpPr>
            <a:spLocks noChangeArrowheads="1"/>
          </p:cNvSpPr>
          <p:nvPr/>
        </p:nvSpPr>
        <p:spPr bwMode="auto">
          <a:xfrm>
            <a:off x="453946" y="954535"/>
            <a:ext cx="3952490" cy="363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04800" indent="-304800">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r>
              <a:rPr lang="en-US" altLang="en-US" sz="1800" dirty="0">
                <a:solidFill>
                  <a:srgbClr val="FF0000"/>
                </a:solidFill>
                <a:latin typeface="+mn-lt"/>
              </a:rPr>
              <a:t>Synthetic Rubber Resin Adhesive</a:t>
            </a:r>
          </a:p>
          <a:p>
            <a:pPr marL="214313" indent="-214313">
              <a:spcBef>
                <a:spcPct val="15000"/>
              </a:spcBef>
              <a:buFont typeface="Wingdings" panose="05000000000000000000" pitchFamily="2" charset="2"/>
              <a:buChar char="ü"/>
            </a:pPr>
            <a:r>
              <a:rPr lang="en-US" altLang="en-US" sz="1500" b="0" dirty="0">
                <a:latin typeface="+mn-lt"/>
              </a:rPr>
              <a:t>Excellent shear</a:t>
            </a:r>
          </a:p>
          <a:p>
            <a:pPr marL="214313" indent="-214313">
              <a:buFont typeface="Wingdings" panose="05000000000000000000" pitchFamily="2" charset="2"/>
              <a:buChar char="ü"/>
            </a:pPr>
            <a:r>
              <a:rPr lang="en-US" altLang="en-US" sz="1500" b="0" dirty="0">
                <a:latin typeface="+mn-lt"/>
              </a:rPr>
              <a:t>Good initial tack at room temperature</a:t>
            </a:r>
          </a:p>
          <a:p>
            <a:pPr marL="214313" indent="-214313">
              <a:buFont typeface="Wingdings" panose="05000000000000000000" pitchFamily="2" charset="2"/>
              <a:buChar char="ü"/>
            </a:pPr>
            <a:r>
              <a:rPr lang="en-US" altLang="en-US" sz="1500" b="0" dirty="0">
                <a:latin typeface="+mn-lt"/>
              </a:rPr>
              <a:t>Low UV and chemical resistance</a:t>
            </a:r>
          </a:p>
          <a:p>
            <a:pPr marL="214313" indent="-214313">
              <a:buFont typeface="Wingdings" panose="05000000000000000000" pitchFamily="2" charset="2"/>
              <a:buChar char="ü"/>
            </a:pPr>
            <a:r>
              <a:rPr lang="en-US" altLang="en-US" sz="1500" b="0" dirty="0">
                <a:latin typeface="+mn-lt"/>
              </a:rPr>
              <a:t>Sufficient aging</a:t>
            </a:r>
          </a:p>
          <a:p>
            <a:pPr marL="214313" indent="-214313">
              <a:buFont typeface="Wingdings" panose="05000000000000000000" pitchFamily="2" charset="2"/>
              <a:buChar char="ü"/>
            </a:pPr>
            <a:r>
              <a:rPr lang="en-US" altLang="en-US" sz="1500" b="0" dirty="0">
                <a:latin typeface="+mn-lt"/>
              </a:rPr>
              <a:t>Environmentally preferred due to solvent free construction</a:t>
            </a:r>
          </a:p>
          <a:p>
            <a:pPr marL="214313" indent="-214313">
              <a:buFont typeface="Wingdings" panose="05000000000000000000" pitchFamily="2" charset="2"/>
              <a:buChar char="ü"/>
            </a:pPr>
            <a:r>
              <a:rPr lang="en-US" altLang="en-US" sz="1500" b="0" dirty="0">
                <a:latin typeface="+mn-lt"/>
              </a:rPr>
              <a:t>Better appearance and smell than natural rubber</a:t>
            </a:r>
          </a:p>
          <a:p>
            <a:pPr marL="214313" indent="-214313">
              <a:buFont typeface="Wingdings" panose="05000000000000000000" pitchFamily="2" charset="2"/>
              <a:buChar char="ü"/>
            </a:pPr>
            <a:r>
              <a:rPr lang="en-US" altLang="en-US" sz="1500" b="0" dirty="0">
                <a:latin typeface="+mn-lt"/>
              </a:rPr>
              <a:t>Highest room temperature shear holding power</a:t>
            </a:r>
          </a:p>
          <a:p>
            <a:pPr marL="214313" indent="-214313">
              <a:buFont typeface="Wingdings" panose="05000000000000000000" pitchFamily="2" charset="2"/>
              <a:buChar char="ü"/>
            </a:pPr>
            <a:r>
              <a:rPr lang="en-US" altLang="en-US" sz="1500" b="0" dirty="0">
                <a:latin typeface="+mn-lt"/>
              </a:rPr>
              <a:t>Adequate aging properties</a:t>
            </a:r>
          </a:p>
          <a:p>
            <a:pPr marL="214313" indent="-214313">
              <a:buFont typeface="Wingdings" panose="05000000000000000000" pitchFamily="2" charset="2"/>
              <a:buChar char="ü"/>
            </a:pPr>
            <a:r>
              <a:rPr lang="en-US" altLang="en-US" sz="1500" b="0" dirty="0">
                <a:latin typeface="+mn-lt"/>
              </a:rPr>
              <a:t>Consistently reliable performance</a:t>
            </a:r>
          </a:p>
        </p:txBody>
      </p:sp>
      <p:pic>
        <p:nvPicPr>
          <p:cNvPr id="2" name="Picture 1"/>
          <p:cNvPicPr>
            <a:picLocks noChangeAspect="1"/>
          </p:cNvPicPr>
          <p:nvPr/>
        </p:nvPicPr>
        <p:blipFill>
          <a:blip r:embed="rId4"/>
          <a:stretch>
            <a:fillRect/>
          </a:stretch>
        </p:blipFill>
        <p:spPr>
          <a:xfrm>
            <a:off x="1370769" y="4047067"/>
            <a:ext cx="6071334" cy="2415273"/>
          </a:xfrm>
          <a:prstGeom prst="rect">
            <a:avLst/>
          </a:prstGeom>
        </p:spPr>
      </p:pic>
    </p:spTree>
    <p:extLst>
      <p:ext uri="{BB962C8B-B14F-4D97-AF65-F5344CB8AC3E}">
        <p14:creationId xmlns:p14="http://schemas.microsoft.com/office/powerpoint/2010/main" val="147989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0" y="-3512"/>
            <a:ext cx="9144000" cy="1187400"/>
          </a:xfrm>
          <a:prstGeom prst="rect">
            <a:avLst/>
          </a:prstGeom>
        </p:spPr>
      </p:pic>
      <p:sp>
        <p:nvSpPr>
          <p:cNvPr id="18" name="Rectangle 17"/>
          <p:cNvSpPr/>
          <p:nvPr/>
        </p:nvSpPr>
        <p:spPr>
          <a:xfrm>
            <a:off x="297727" y="2638097"/>
            <a:ext cx="4154920" cy="2991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Rectangle 1"/>
          <p:cNvSpPr/>
          <p:nvPr/>
        </p:nvSpPr>
        <p:spPr>
          <a:xfrm>
            <a:off x="4717561" y="2638097"/>
            <a:ext cx="4153227" cy="30233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44035" name="Text Box 1028"/>
          <p:cNvSpPr txBox="1">
            <a:spLocks noChangeArrowheads="1"/>
          </p:cNvSpPr>
          <p:nvPr/>
        </p:nvSpPr>
        <p:spPr bwMode="auto">
          <a:xfrm>
            <a:off x="522781" y="1501181"/>
            <a:ext cx="37048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a:r>
              <a:rPr lang="en-US" altLang="en-US" sz="1800" dirty="0">
                <a:latin typeface="+mn-lt"/>
              </a:rPr>
              <a:t>Tack - Initial Adhesion</a:t>
            </a:r>
          </a:p>
          <a:p>
            <a:pPr algn="ctr"/>
            <a:r>
              <a:rPr lang="en-US" altLang="en-US" sz="1800" dirty="0" smtClean="0">
                <a:solidFill>
                  <a:srgbClr val="FF0000"/>
                </a:solidFill>
                <a:latin typeface="+mn-lt"/>
              </a:rPr>
              <a:t>Critical </a:t>
            </a:r>
            <a:r>
              <a:rPr lang="en-US" altLang="en-US" sz="1800" dirty="0">
                <a:solidFill>
                  <a:srgbClr val="FF0000"/>
                </a:solidFill>
                <a:latin typeface="+mn-lt"/>
              </a:rPr>
              <a:t>in first moments of Tape </a:t>
            </a:r>
            <a:r>
              <a:rPr lang="en-US" altLang="en-US" sz="1800" dirty="0" smtClean="0">
                <a:solidFill>
                  <a:srgbClr val="FF0000"/>
                </a:solidFill>
                <a:latin typeface="+mn-lt"/>
              </a:rPr>
              <a:t>application</a:t>
            </a:r>
            <a:endParaRPr lang="en-US" altLang="en-US" sz="1800" dirty="0">
              <a:solidFill>
                <a:srgbClr val="FF0000"/>
              </a:solidFill>
              <a:latin typeface="+mn-lt"/>
            </a:endParaRPr>
          </a:p>
        </p:txBody>
      </p:sp>
      <p:grpSp>
        <p:nvGrpSpPr>
          <p:cNvPr id="44036" name="Group 1033"/>
          <p:cNvGrpSpPr>
            <a:grpSpLocks/>
          </p:cNvGrpSpPr>
          <p:nvPr/>
        </p:nvGrpSpPr>
        <p:grpSpPr bwMode="auto">
          <a:xfrm>
            <a:off x="404809" y="2638096"/>
            <a:ext cx="3822274" cy="2743200"/>
            <a:chOff x="1359" y="1200"/>
            <a:chExt cx="4209" cy="3120"/>
          </a:xfrm>
        </p:grpSpPr>
        <p:pic>
          <p:nvPicPr>
            <p:cNvPr id="44037" name="Picture 10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9" y="1200"/>
              <a:ext cx="3234"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1029"/>
            <p:cNvSpPr>
              <a:spLocks noChangeArrowheads="1"/>
            </p:cNvSpPr>
            <p:nvPr/>
          </p:nvSpPr>
          <p:spPr bwMode="auto">
            <a:xfrm>
              <a:off x="3696" y="3802"/>
              <a:ext cx="187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1350" dirty="0">
                  <a:latin typeface="+mn-lt"/>
                </a:rPr>
                <a:t>Fiberboard surface</a:t>
              </a:r>
            </a:p>
          </p:txBody>
        </p:sp>
        <p:sp>
          <p:nvSpPr>
            <p:cNvPr id="44039" name="Rectangle 1030"/>
            <p:cNvSpPr>
              <a:spLocks noChangeArrowheads="1"/>
            </p:cNvSpPr>
            <p:nvPr/>
          </p:nvSpPr>
          <p:spPr bwMode="auto">
            <a:xfrm>
              <a:off x="3744" y="2088"/>
              <a:ext cx="1698"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r>
                <a:rPr lang="en-US" altLang="en-US" sz="1350" dirty="0">
                  <a:latin typeface="+mn-lt"/>
                </a:rPr>
                <a:t>Tape loop,</a:t>
              </a:r>
            </a:p>
            <a:p>
              <a:r>
                <a:rPr lang="en-US" altLang="en-US" sz="1350" dirty="0">
                  <a:latin typeface="+mn-lt"/>
                </a:rPr>
                <a:t>adhesive side out</a:t>
              </a:r>
            </a:p>
          </p:txBody>
        </p:sp>
        <p:sp>
          <p:nvSpPr>
            <p:cNvPr id="44040" name="Line 1031"/>
            <p:cNvSpPr>
              <a:spLocks noChangeShapeType="1"/>
            </p:cNvSpPr>
            <p:nvPr/>
          </p:nvSpPr>
          <p:spPr bwMode="auto">
            <a:xfrm flipH="1" flipV="1">
              <a:off x="3936" y="3408"/>
              <a:ext cx="416"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sz="1350" dirty="0"/>
            </a:p>
          </p:txBody>
        </p:sp>
      </p:grpSp>
      <p:sp>
        <p:nvSpPr>
          <p:cNvPr id="9" name="Rectangle 2"/>
          <p:cNvSpPr>
            <a:spLocks noChangeArrowheads="1"/>
          </p:cNvSpPr>
          <p:nvPr/>
        </p:nvSpPr>
        <p:spPr bwMode="auto">
          <a:xfrm>
            <a:off x="4679624" y="969510"/>
            <a:ext cx="4229100" cy="169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b"/>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a:r>
              <a:rPr lang="en-US" altLang="en-US" sz="1800" dirty="0">
                <a:latin typeface="+mn-lt"/>
              </a:rPr>
              <a:t>Shear - Major Box Flap Closure Power</a:t>
            </a:r>
          </a:p>
          <a:p>
            <a:pPr algn="ctr"/>
            <a:r>
              <a:rPr lang="en-US" altLang="en-US" sz="1800" dirty="0" smtClean="0">
                <a:solidFill>
                  <a:srgbClr val="FF0000"/>
                </a:solidFill>
                <a:latin typeface="+mn-lt"/>
              </a:rPr>
              <a:t>Critical </a:t>
            </a:r>
            <a:r>
              <a:rPr lang="en-US" altLang="en-US" sz="1800" dirty="0">
                <a:solidFill>
                  <a:srgbClr val="FF0000"/>
                </a:solidFill>
                <a:latin typeface="+mn-lt"/>
              </a:rPr>
              <a:t>in keeping box</a:t>
            </a:r>
          </a:p>
          <a:p>
            <a:pPr algn="ctr"/>
            <a:r>
              <a:rPr lang="en-US" altLang="en-US" sz="1800" dirty="0">
                <a:solidFill>
                  <a:srgbClr val="FF0000"/>
                </a:solidFill>
                <a:latin typeface="+mn-lt"/>
              </a:rPr>
              <a:t> closed during entire shipping </a:t>
            </a:r>
            <a:r>
              <a:rPr lang="en-US" altLang="en-US" sz="1800" dirty="0" smtClean="0">
                <a:solidFill>
                  <a:srgbClr val="FF0000"/>
                </a:solidFill>
                <a:latin typeface="+mn-lt"/>
              </a:rPr>
              <a:t>cycle</a:t>
            </a:r>
            <a:endParaRPr lang="en-US" altLang="en-US" sz="1800" dirty="0">
              <a:solidFill>
                <a:srgbClr val="FF0000"/>
              </a:solidFill>
              <a:latin typeface="+mn-lt"/>
            </a:endParaRPr>
          </a:p>
          <a:p>
            <a:pPr eaLnBrk="1" hangingPunct="1"/>
            <a:endParaRPr lang="en-US" altLang="en-US" sz="1800" dirty="0">
              <a:latin typeface="+mn-lt"/>
            </a:endParaRPr>
          </a:p>
        </p:txBody>
      </p:sp>
      <p:grpSp>
        <p:nvGrpSpPr>
          <p:cNvPr id="11" name="Group 9"/>
          <p:cNvGrpSpPr>
            <a:grpSpLocks/>
          </p:cNvGrpSpPr>
          <p:nvPr/>
        </p:nvGrpSpPr>
        <p:grpSpPr bwMode="auto">
          <a:xfrm>
            <a:off x="4945106" y="2668709"/>
            <a:ext cx="3925682" cy="2962141"/>
            <a:chOff x="863" y="1560"/>
            <a:chExt cx="4262" cy="2760"/>
          </a:xfrm>
        </p:grpSpPr>
        <p:pic>
          <p:nvPicPr>
            <p:cNvPr id="12"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5" y="1560"/>
              <a:ext cx="2555"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63" y="3430"/>
              <a:ext cx="1872"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1350" dirty="0">
                  <a:latin typeface="+mn-lt"/>
                </a:rPr>
                <a:t>Fiberboard surface</a:t>
              </a:r>
            </a:p>
          </p:txBody>
        </p:sp>
        <p:sp>
          <p:nvSpPr>
            <p:cNvPr id="14" name="Line 6"/>
            <p:cNvSpPr>
              <a:spLocks noChangeShapeType="1"/>
            </p:cNvSpPr>
            <p:nvPr/>
          </p:nvSpPr>
          <p:spPr bwMode="auto">
            <a:xfrm rot="5692030" flipH="1" flipV="1">
              <a:off x="1357" y="2872"/>
              <a:ext cx="592" cy="546"/>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sz="1350" dirty="0"/>
            </a:p>
          </p:txBody>
        </p:sp>
        <p:sp>
          <p:nvSpPr>
            <p:cNvPr id="15" name="Text Box 7"/>
            <p:cNvSpPr txBox="1">
              <a:spLocks noChangeArrowheads="1"/>
            </p:cNvSpPr>
            <p:nvPr/>
          </p:nvSpPr>
          <p:spPr bwMode="auto">
            <a:xfrm>
              <a:off x="3343" y="2502"/>
              <a:ext cx="1782" cy="473"/>
            </a:xfrm>
            <a:prstGeom prst="rect">
              <a:avLst/>
            </a:prstGeom>
            <a:noFill/>
            <a:ln w="12700">
              <a:noFill/>
              <a:miter lim="800000"/>
              <a:headEnd type="none" w="sm" len="sm"/>
              <a:tailEnd type="none" w="sm" len="sm"/>
            </a:ln>
            <a:effectLst/>
          </p:spPr>
          <p:txBody>
            <a:bodyPr wrap="square">
              <a:spAutoFit/>
            </a:bodyPr>
            <a:lstStyle/>
            <a:p>
              <a:pPr>
                <a:defRPr/>
              </a:pPr>
              <a:r>
                <a:rPr lang="en-US" altLang="en-US" sz="1350" b="1" dirty="0"/>
                <a:t>Lateral force holding power</a:t>
              </a:r>
            </a:p>
          </p:txBody>
        </p:sp>
      </p:grpSp>
      <p:sp>
        <p:nvSpPr>
          <p:cNvPr id="16" name="Rectangle 2"/>
          <p:cNvSpPr>
            <a:spLocks noChangeArrowheads="1"/>
          </p:cNvSpPr>
          <p:nvPr/>
        </p:nvSpPr>
        <p:spPr bwMode="auto">
          <a:xfrm>
            <a:off x="-37160" y="-66087"/>
            <a:ext cx="918116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b"/>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dirty="0">
                <a:solidFill>
                  <a:schemeClr val="bg1"/>
                </a:solidFill>
                <a:latin typeface="+mn-lt"/>
              </a:rPr>
              <a:t>Critical Fundamental Properties of Pressure Sensitive Adhesives for 3M Box Sealing Tapes</a:t>
            </a:r>
          </a:p>
        </p:txBody>
      </p:sp>
    </p:spTree>
    <p:extLst>
      <p:ext uri="{BB962C8B-B14F-4D97-AF65-F5344CB8AC3E}">
        <p14:creationId xmlns:p14="http://schemas.microsoft.com/office/powerpoint/2010/main" val="294003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0" y="-3512"/>
            <a:ext cx="9144000" cy="832383"/>
          </a:xfrm>
          <a:prstGeom prst="rect">
            <a:avLst/>
          </a:prstGeom>
        </p:spPr>
      </p:pic>
      <p:sp>
        <p:nvSpPr>
          <p:cNvPr id="47106" name="Rectangle 2"/>
          <p:cNvSpPr>
            <a:spLocks noChangeArrowheads="1"/>
          </p:cNvSpPr>
          <p:nvPr/>
        </p:nvSpPr>
        <p:spPr bwMode="auto">
          <a:xfrm>
            <a:off x="115491" y="9768"/>
            <a:ext cx="9028509" cy="58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b"/>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dirty="0" smtClean="0">
                <a:solidFill>
                  <a:schemeClr val="bg1"/>
                </a:solidFill>
                <a:latin typeface="+mj-lt"/>
              </a:rPr>
              <a:t>What is Shear?</a:t>
            </a:r>
            <a:endParaRPr lang="en-US" altLang="en-US" dirty="0">
              <a:solidFill>
                <a:schemeClr val="bg1"/>
              </a:solidFill>
              <a:latin typeface="+mj-lt"/>
            </a:endParaRPr>
          </a:p>
        </p:txBody>
      </p:sp>
      <p:grpSp>
        <p:nvGrpSpPr>
          <p:cNvPr id="4" name="Group 3"/>
          <p:cNvGrpSpPr/>
          <p:nvPr/>
        </p:nvGrpSpPr>
        <p:grpSpPr>
          <a:xfrm>
            <a:off x="115491" y="2295192"/>
            <a:ext cx="4385072" cy="3419808"/>
            <a:chOff x="663418" y="2296133"/>
            <a:chExt cx="3489516" cy="2528373"/>
          </a:xfrm>
        </p:grpSpPr>
        <p:pic>
          <p:nvPicPr>
            <p:cNvPr id="47108" name="Picture 4" descr="shear holding power keeps rsc  final 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18" y="2296133"/>
              <a:ext cx="3444553" cy="250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1028700" y="2688069"/>
              <a:ext cx="101502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r>
                <a:rPr lang="en-US" altLang="en-US" sz="1350" dirty="0">
                  <a:solidFill>
                    <a:schemeClr val="accent2"/>
                  </a:solidFill>
                  <a:latin typeface="+mn-lt"/>
                </a:rPr>
                <a:t>Flap Force</a:t>
              </a:r>
            </a:p>
          </p:txBody>
        </p:sp>
        <p:sp>
          <p:nvSpPr>
            <p:cNvPr id="47110" name="Text Box 6"/>
            <p:cNvSpPr txBox="1">
              <a:spLocks noChangeArrowheads="1"/>
            </p:cNvSpPr>
            <p:nvPr/>
          </p:nvSpPr>
          <p:spPr bwMode="auto">
            <a:xfrm>
              <a:off x="2900668" y="4524424"/>
              <a:ext cx="12522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r>
                <a:rPr lang="en-US" altLang="en-US" sz="1350" dirty="0">
                  <a:solidFill>
                    <a:schemeClr val="accent2"/>
                  </a:solidFill>
                  <a:latin typeface="+mn-lt"/>
                </a:rPr>
                <a:t>Tape in Shear</a:t>
              </a:r>
            </a:p>
          </p:txBody>
        </p:sp>
      </p:grpSp>
      <p:pic>
        <p:nvPicPr>
          <p:cNvPr id="47111" name="Picture 7" descr="149 FIG_BOXSEA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4548" y="4915951"/>
            <a:ext cx="1192214" cy="119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8"/>
          <p:cNvSpPr txBox="1">
            <a:spLocks noChangeArrowheads="1"/>
          </p:cNvSpPr>
          <p:nvPr/>
        </p:nvSpPr>
        <p:spPr bwMode="auto">
          <a:xfrm>
            <a:off x="5068847" y="3162075"/>
            <a:ext cx="331791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342900" algn="l"/>
              </a:tabLst>
              <a:defRPr sz="2400" b="1">
                <a:solidFill>
                  <a:schemeClr val="tx1"/>
                </a:solidFill>
                <a:latin typeface="Times New Roman" panose="02020603050405020304" pitchFamily="18" charset="0"/>
                <a:cs typeface="Arial" panose="020B0604020202020204" pitchFamily="34" charset="0"/>
              </a:defRPr>
            </a:lvl1pPr>
            <a:lvl2pPr marL="742950" indent="-285750">
              <a:tabLst>
                <a:tab pos="342900" algn="l"/>
              </a:tabLst>
              <a:defRPr sz="2400" b="1">
                <a:solidFill>
                  <a:schemeClr val="tx1"/>
                </a:solidFill>
                <a:latin typeface="Times New Roman" panose="02020603050405020304" pitchFamily="18" charset="0"/>
                <a:cs typeface="Arial" panose="020B0604020202020204" pitchFamily="34" charset="0"/>
              </a:defRPr>
            </a:lvl2pPr>
            <a:lvl3pPr marL="1143000" indent="-228600">
              <a:tabLst>
                <a:tab pos="342900" algn="l"/>
              </a:tabLst>
              <a:defRPr sz="2400" b="1">
                <a:solidFill>
                  <a:schemeClr val="tx1"/>
                </a:solidFill>
                <a:latin typeface="Times New Roman" panose="02020603050405020304" pitchFamily="18" charset="0"/>
                <a:cs typeface="Arial" panose="020B0604020202020204" pitchFamily="34" charset="0"/>
              </a:defRPr>
            </a:lvl3pPr>
            <a:lvl4pPr marL="1600200" indent="-228600">
              <a:tabLst>
                <a:tab pos="342900" algn="l"/>
              </a:tabLst>
              <a:defRPr sz="2400" b="1">
                <a:solidFill>
                  <a:schemeClr val="tx1"/>
                </a:solidFill>
                <a:latin typeface="Times New Roman" panose="02020603050405020304" pitchFamily="18" charset="0"/>
                <a:cs typeface="Arial" panose="020B0604020202020204" pitchFamily="34" charset="0"/>
              </a:defRPr>
            </a:lvl4pPr>
            <a:lvl5pPr marL="2057400" indent="-228600">
              <a:tabLst>
                <a:tab pos="342900" algn="l"/>
              </a:tabLst>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342900" algn="l"/>
              </a:tabLs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342900" algn="l"/>
              </a:tabLs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342900" algn="l"/>
              </a:tabLs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342900" algn="l"/>
              </a:tabLst>
              <a:defRPr sz="2400" b="1">
                <a:solidFill>
                  <a:schemeClr val="tx1"/>
                </a:solidFill>
                <a:latin typeface="Times New Roman" panose="02020603050405020304" pitchFamily="18" charset="0"/>
                <a:cs typeface="Arial" panose="020B0604020202020204" pitchFamily="34" charset="0"/>
              </a:defRPr>
            </a:lvl9pPr>
          </a:lstStyle>
          <a:p>
            <a:r>
              <a:rPr lang="en-US" altLang="en-US" sz="1500" dirty="0">
                <a:latin typeface="+mn-lt"/>
              </a:rPr>
              <a:t>  </a:t>
            </a:r>
          </a:p>
          <a:p>
            <a:r>
              <a:rPr lang="en-US" altLang="en-US" sz="1500" dirty="0">
                <a:latin typeface="+mn-lt"/>
              </a:rPr>
              <a:t>WHY? Because it…</a:t>
            </a:r>
          </a:p>
          <a:p>
            <a:pPr marL="257175" indent="-257175">
              <a:buFont typeface="Wingdings" panose="05000000000000000000" pitchFamily="2" charset="2"/>
              <a:buChar char="ü"/>
            </a:pPr>
            <a:r>
              <a:rPr lang="en-US" altLang="en-US" sz="1500" dirty="0">
                <a:latin typeface="+mn-lt"/>
              </a:rPr>
              <a:t>Keeps the tape end legs in place</a:t>
            </a:r>
          </a:p>
          <a:p>
            <a:pPr marL="257175" indent="-257175">
              <a:buFont typeface="Wingdings" panose="05000000000000000000" pitchFamily="2" charset="2"/>
              <a:buChar char="ü"/>
            </a:pPr>
            <a:r>
              <a:rPr lang="en-US" altLang="en-US" sz="1500" dirty="0">
                <a:latin typeface="+mn-lt"/>
              </a:rPr>
              <a:t>The flaps securely closed </a:t>
            </a:r>
          </a:p>
          <a:p>
            <a:pPr marL="257175" indent="-257175">
              <a:buFont typeface="Wingdings" panose="05000000000000000000" pitchFamily="2" charset="2"/>
              <a:buChar char="ü"/>
            </a:pPr>
            <a:r>
              <a:rPr lang="en-US" altLang="en-US" sz="1500" dirty="0">
                <a:latin typeface="+mn-lt"/>
              </a:rPr>
              <a:t>Cartons more firmly sealed throughout the shipping cycle</a:t>
            </a:r>
          </a:p>
        </p:txBody>
      </p:sp>
      <p:sp>
        <p:nvSpPr>
          <p:cNvPr id="2" name="Rectangle 1"/>
          <p:cNvSpPr/>
          <p:nvPr/>
        </p:nvSpPr>
        <p:spPr>
          <a:xfrm>
            <a:off x="317659" y="1337006"/>
            <a:ext cx="7783354" cy="784830"/>
          </a:xfrm>
          <a:prstGeom prst="rect">
            <a:avLst/>
          </a:prstGeom>
        </p:spPr>
        <p:txBody>
          <a:bodyPr wrap="square">
            <a:spAutoFit/>
          </a:bodyPr>
          <a:lstStyle/>
          <a:p>
            <a:r>
              <a:rPr lang="en-US" altLang="en-US" sz="1500" i="1" dirty="0"/>
              <a:t>Shear is critical in keeping shipping cartons securely closed during the shipping cycle. This is where 3M’s performance consistency delivers added value to customers who close their shipping cartons with 3M Industrial box sealing tape products</a:t>
            </a:r>
          </a:p>
        </p:txBody>
      </p:sp>
      <p:sp>
        <p:nvSpPr>
          <p:cNvPr id="3" name="Rectangular Callout 2"/>
          <p:cNvSpPr/>
          <p:nvPr/>
        </p:nvSpPr>
        <p:spPr>
          <a:xfrm>
            <a:off x="4957762" y="2523134"/>
            <a:ext cx="3429000" cy="771744"/>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10" name="Text Box 5"/>
          <p:cNvSpPr txBox="1">
            <a:spLocks noChangeArrowheads="1"/>
          </p:cNvSpPr>
          <p:nvPr/>
        </p:nvSpPr>
        <p:spPr bwMode="auto">
          <a:xfrm>
            <a:off x="5068847" y="2626720"/>
            <a:ext cx="36492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r>
              <a:rPr lang="en-US" altLang="en-US" sz="1350" dirty="0">
                <a:latin typeface="+mn-lt"/>
              </a:rPr>
              <a:t>FACT: Shear Holding Power is Critical </a:t>
            </a:r>
          </a:p>
        </p:txBody>
      </p:sp>
      <p:sp>
        <p:nvSpPr>
          <p:cNvPr id="12" name="Rectangle 2"/>
          <p:cNvSpPr>
            <a:spLocks noChangeArrowheads="1"/>
          </p:cNvSpPr>
          <p:nvPr/>
        </p:nvSpPr>
        <p:spPr bwMode="auto">
          <a:xfrm>
            <a:off x="-1160859" y="705301"/>
            <a:ext cx="9028509" cy="58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b"/>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dirty="0">
                <a:latin typeface="+mj-lt"/>
              </a:rPr>
              <a:t>Shear Holding Power Keeps the RSC Closed</a:t>
            </a:r>
          </a:p>
        </p:txBody>
      </p:sp>
      <p:sp>
        <p:nvSpPr>
          <p:cNvPr id="14" name="Rectangular Callout 13"/>
          <p:cNvSpPr/>
          <p:nvPr/>
        </p:nvSpPr>
        <p:spPr>
          <a:xfrm rot="16200000">
            <a:off x="5527461" y="4745777"/>
            <a:ext cx="799048" cy="1938446"/>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t"/>
          <a:lstStyle/>
          <a:p>
            <a:pPr algn="ctr"/>
            <a:endParaRPr lang="en-US" sz="1500" dirty="0"/>
          </a:p>
        </p:txBody>
      </p:sp>
      <p:sp>
        <p:nvSpPr>
          <p:cNvPr id="5" name="TextBox 4"/>
          <p:cNvSpPr txBox="1"/>
          <p:nvPr/>
        </p:nvSpPr>
        <p:spPr>
          <a:xfrm>
            <a:off x="5018121" y="5437558"/>
            <a:ext cx="1817728" cy="492443"/>
          </a:xfrm>
          <a:prstGeom prst="rect">
            <a:avLst/>
          </a:prstGeom>
          <a:noFill/>
        </p:spPr>
        <p:txBody>
          <a:bodyPr wrap="square" lIns="0" tIns="0" rIns="0" bIns="0" rtlCol="0">
            <a:spAutoFit/>
          </a:bodyPr>
          <a:lstStyle/>
          <a:p>
            <a:pPr algn="ctr"/>
            <a:r>
              <a:rPr lang="en-US" sz="1600" b="1" dirty="0" smtClean="0"/>
              <a:t>Shear Holding Failure</a:t>
            </a:r>
          </a:p>
        </p:txBody>
      </p:sp>
    </p:spTree>
    <p:extLst>
      <p:ext uri="{BB962C8B-B14F-4D97-AF65-F5344CB8AC3E}">
        <p14:creationId xmlns:p14="http://schemas.microsoft.com/office/powerpoint/2010/main" val="261697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512"/>
            <a:ext cx="9144000" cy="832383"/>
          </a:xfrm>
          <a:prstGeom prst="rect">
            <a:avLst/>
          </a:prstGeom>
        </p:spPr>
      </p:pic>
      <p:sp>
        <p:nvSpPr>
          <p:cNvPr id="3" name="Rectangle 3"/>
          <p:cNvSpPr txBox="1">
            <a:spLocks noChangeArrowheads="1"/>
          </p:cNvSpPr>
          <p:nvPr/>
        </p:nvSpPr>
        <p:spPr>
          <a:xfrm>
            <a:off x="365522" y="112697"/>
            <a:ext cx="8507816" cy="756397"/>
          </a:xfrm>
          <a:prstGeom prst="rect">
            <a:avLst/>
          </a:prstGeom>
        </p:spPr>
        <p:txBody>
          <a:bodyPr lIns="68364" tIns="34181" rIns="68364" bIns="34181"/>
          <a:lstStyle/>
          <a:p>
            <a:pPr algn="ctr" defTabSz="683560" eaLnBrk="0" hangingPunct="0">
              <a:lnSpc>
                <a:spcPct val="80000"/>
              </a:lnSpc>
              <a:defRPr/>
            </a:pPr>
            <a:r>
              <a:rPr lang="en-US" sz="2400" b="1" kern="0" dirty="0">
                <a:solidFill>
                  <a:schemeClr val="bg1"/>
                </a:solidFill>
                <a:ea typeface="+mj-ea"/>
                <a:cs typeface="Arial"/>
              </a:rPr>
              <a:t>3M™ Industrial Packaging Solutions…</a:t>
            </a:r>
          </a:p>
          <a:p>
            <a:pPr algn="ctr" defTabSz="683560" eaLnBrk="0" hangingPunct="0">
              <a:lnSpc>
                <a:spcPct val="80000"/>
              </a:lnSpc>
              <a:defRPr/>
            </a:pPr>
            <a:r>
              <a:rPr lang="en-US" sz="1500" i="1" kern="0" dirty="0">
                <a:solidFill>
                  <a:schemeClr val="bg1"/>
                </a:solidFill>
                <a:ea typeface="+mj-ea"/>
                <a:cs typeface="Arial"/>
              </a:rPr>
              <a:t>The global resource for containment, protection &amp; communication</a:t>
            </a:r>
          </a:p>
        </p:txBody>
      </p:sp>
      <p:sp>
        <p:nvSpPr>
          <p:cNvPr id="2" name="Rectangle 1"/>
          <p:cNvSpPr/>
          <p:nvPr/>
        </p:nvSpPr>
        <p:spPr>
          <a:xfrm>
            <a:off x="273059" y="1056518"/>
            <a:ext cx="5619171" cy="4331955"/>
          </a:xfrm>
          <a:prstGeom prst="rect">
            <a:avLst/>
          </a:prstGeom>
        </p:spPr>
        <p:txBody>
          <a:bodyPr wrap="square">
            <a:spAutoFit/>
          </a:bodyPr>
          <a:lstStyle/>
          <a:p>
            <a:r>
              <a:rPr lang="en-US" sz="2000" b="1" dirty="0" smtClean="0">
                <a:solidFill>
                  <a:srgbClr val="000000"/>
                </a:solidFill>
                <a:cs typeface="Arial" charset="0"/>
              </a:rPr>
              <a:t>Scotch® Box Sealing Tapes offer 3M’s very best performance in packing tapes. They are made with abrasion-resistant backings that resist moisture and scuffing. These tapes also offer high edge-tear and split resistance.</a:t>
            </a:r>
          </a:p>
          <a:p>
            <a:endParaRPr lang="en-US" dirty="0">
              <a:solidFill>
                <a:srgbClr val="000000"/>
              </a:solidFill>
              <a:cs typeface="Arial" charset="0"/>
            </a:endParaRPr>
          </a:p>
          <a:p>
            <a:r>
              <a:rPr lang="en-US" b="1" dirty="0" smtClean="0">
                <a:solidFill>
                  <a:srgbClr val="000000"/>
                </a:solidFill>
                <a:cs typeface="Arial" charset="0"/>
              </a:rPr>
              <a:t>Scotch</a:t>
            </a:r>
            <a:r>
              <a:rPr lang="en-US" b="1" dirty="0">
                <a:solidFill>
                  <a:srgbClr val="000000"/>
                </a:solidFill>
                <a:cs typeface="Arial" charset="0"/>
              </a:rPr>
              <a:t>® and Tartan</a:t>
            </a:r>
            <a:r>
              <a:rPr lang="en-US" b="1" baseline="30000" dirty="0">
                <a:solidFill>
                  <a:srgbClr val="000000"/>
                </a:solidFill>
                <a:cs typeface="Arial" charset="0"/>
              </a:rPr>
              <a:t>™ </a:t>
            </a:r>
            <a:r>
              <a:rPr lang="en-US" b="1" dirty="0">
                <a:solidFill>
                  <a:srgbClr val="000000"/>
                </a:solidFill>
                <a:cs typeface="Arial" charset="0"/>
              </a:rPr>
              <a:t>Box Sealing </a:t>
            </a:r>
            <a:r>
              <a:rPr lang="en-US" b="1" dirty="0" smtClean="0">
                <a:solidFill>
                  <a:srgbClr val="000000"/>
                </a:solidFill>
                <a:cs typeface="Arial" charset="0"/>
              </a:rPr>
              <a:t>Tape Types</a:t>
            </a:r>
            <a:endParaRPr lang="en-US" b="1" dirty="0">
              <a:solidFill>
                <a:srgbClr val="000000"/>
              </a:solidFill>
              <a:cs typeface="Arial" charset="0"/>
            </a:endParaRPr>
          </a:p>
          <a:p>
            <a:pPr marL="285750" indent="-285750">
              <a:buFont typeface="Arial" panose="020B0604020202020204" pitchFamily="34" charset="0"/>
              <a:buChar char="•"/>
            </a:pPr>
            <a:r>
              <a:rPr lang="en-US" dirty="0" smtClean="0">
                <a:solidFill>
                  <a:srgbClr val="000000"/>
                </a:solidFill>
                <a:cs typeface="Arial" charset="0"/>
              </a:rPr>
              <a:t>General Use Tapes</a:t>
            </a:r>
          </a:p>
          <a:p>
            <a:pPr marL="285750" indent="-285750">
              <a:buFont typeface="Arial" panose="020B0604020202020204" pitchFamily="34" charset="0"/>
              <a:buChar char="•"/>
            </a:pPr>
            <a:r>
              <a:rPr lang="en-US" dirty="0" smtClean="0">
                <a:solidFill>
                  <a:srgbClr val="000000"/>
                </a:solidFill>
                <a:cs typeface="Arial" charset="0"/>
              </a:rPr>
              <a:t>GO-TO Tapes (Medium Duty)</a:t>
            </a:r>
          </a:p>
          <a:p>
            <a:pPr marL="285750" indent="-285750">
              <a:buFont typeface="Arial" panose="020B0604020202020204" pitchFamily="34" charset="0"/>
              <a:buChar char="•"/>
            </a:pPr>
            <a:r>
              <a:rPr lang="en-US" dirty="0" smtClean="0">
                <a:solidFill>
                  <a:srgbClr val="000000"/>
                </a:solidFill>
                <a:cs typeface="Arial" charset="0"/>
              </a:rPr>
              <a:t>High Performance Tapes</a:t>
            </a:r>
          </a:p>
          <a:p>
            <a:pPr marL="285750" indent="-285750">
              <a:buFont typeface="Arial" panose="020B0604020202020204" pitchFamily="34" charset="0"/>
              <a:buChar char="•"/>
            </a:pPr>
            <a:r>
              <a:rPr lang="en-US" dirty="0" smtClean="0">
                <a:solidFill>
                  <a:srgbClr val="000000"/>
                </a:solidFill>
                <a:cs typeface="Arial" charset="0"/>
              </a:rPr>
              <a:t>Recycled Corrugate Tape</a:t>
            </a:r>
          </a:p>
          <a:p>
            <a:pPr marL="285750" indent="-285750">
              <a:buFont typeface="Arial" panose="020B0604020202020204" pitchFamily="34" charset="0"/>
              <a:buChar char="•"/>
            </a:pPr>
            <a:r>
              <a:rPr lang="en-US" dirty="0" smtClean="0">
                <a:solidFill>
                  <a:srgbClr val="000000"/>
                </a:solidFill>
                <a:cs typeface="Arial" charset="0"/>
              </a:rPr>
              <a:t>Cold Temp Tape</a:t>
            </a:r>
          </a:p>
          <a:p>
            <a:pPr marL="285750" indent="-285750">
              <a:buFont typeface="Arial" panose="020B0604020202020204" pitchFamily="34" charset="0"/>
              <a:buChar char="•"/>
            </a:pPr>
            <a:endParaRPr lang="en-US" dirty="0">
              <a:solidFill>
                <a:srgbClr val="000000"/>
              </a:solidFill>
              <a:cs typeface="Arial" charset="0"/>
            </a:endParaRPr>
          </a:p>
          <a:p>
            <a:endParaRPr lang="en-US" dirty="0">
              <a:solidFill>
                <a:srgbClr val="000000"/>
              </a:solidFill>
              <a:cs typeface="Arial" charset="0"/>
            </a:endParaRPr>
          </a:p>
          <a:p>
            <a:endParaRPr lang="en-US" sz="1350" dirty="0"/>
          </a:p>
        </p:txBody>
      </p:sp>
      <p:pic>
        <p:nvPicPr>
          <p:cNvPr id="8" name="Picture 7"/>
          <p:cNvPicPr>
            <a:picLocks noChangeAspect="1"/>
          </p:cNvPicPr>
          <p:nvPr/>
        </p:nvPicPr>
        <p:blipFill>
          <a:blip r:embed="rId4"/>
          <a:stretch>
            <a:fillRect/>
          </a:stretch>
        </p:blipFill>
        <p:spPr>
          <a:xfrm>
            <a:off x="6019801" y="1112285"/>
            <a:ext cx="2605362" cy="5447771"/>
          </a:xfrm>
          <a:prstGeom prst="rect">
            <a:avLst/>
          </a:prstGeom>
        </p:spPr>
      </p:pic>
      <p:pic>
        <p:nvPicPr>
          <p:cNvPr id="16" name="Picture 3"/>
          <p:cNvPicPr>
            <a:picLocks noChangeAspect="1" noChangeArrowheads="1"/>
          </p:cNvPicPr>
          <p:nvPr/>
        </p:nvPicPr>
        <p:blipFill>
          <a:blip r:embed="rId5" cstate="print"/>
          <a:srcRect/>
          <a:stretch>
            <a:fillRect/>
          </a:stretch>
        </p:blipFill>
        <p:spPr bwMode="auto">
          <a:xfrm>
            <a:off x="3237965" y="4152605"/>
            <a:ext cx="1971085" cy="2027400"/>
          </a:xfrm>
          <a:prstGeom prst="rect">
            <a:avLst/>
          </a:prstGeom>
          <a:noFill/>
          <a:ln w="9525">
            <a:noFill/>
            <a:miter lim="800000"/>
            <a:headEnd/>
            <a:tailEnd/>
          </a:ln>
        </p:spPr>
      </p:pic>
      <p:pic>
        <p:nvPicPr>
          <p:cNvPr id="15" name="Picture 14"/>
          <p:cNvPicPr>
            <a:picLocks noChangeAspect="1"/>
          </p:cNvPicPr>
          <p:nvPr/>
        </p:nvPicPr>
        <p:blipFill>
          <a:blip r:embed="rId6"/>
          <a:stretch>
            <a:fillRect/>
          </a:stretch>
        </p:blipFill>
        <p:spPr>
          <a:xfrm>
            <a:off x="4701910" y="4568037"/>
            <a:ext cx="1865505" cy="1855159"/>
          </a:xfrm>
          <a:prstGeom prst="rect">
            <a:avLst/>
          </a:prstGeom>
        </p:spPr>
      </p:pic>
    </p:spTree>
    <p:extLst>
      <p:ext uri="{BB962C8B-B14F-4D97-AF65-F5344CB8AC3E}">
        <p14:creationId xmlns:p14="http://schemas.microsoft.com/office/powerpoint/2010/main" val="26141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512"/>
            <a:ext cx="9144000" cy="832383"/>
          </a:xfrm>
          <a:prstGeom prst="rect">
            <a:avLst/>
          </a:prstGeom>
        </p:spPr>
      </p:pic>
      <p:sp>
        <p:nvSpPr>
          <p:cNvPr id="3" name="Rectangle 2"/>
          <p:cNvSpPr>
            <a:spLocks noChangeArrowheads="1"/>
          </p:cNvSpPr>
          <p:nvPr/>
        </p:nvSpPr>
        <p:spPr bwMode="auto">
          <a:xfrm>
            <a:off x="115491" y="9768"/>
            <a:ext cx="9028509" cy="58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b"/>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dirty="0" smtClean="0">
                <a:solidFill>
                  <a:schemeClr val="bg1"/>
                </a:solidFill>
                <a:latin typeface="+mj-lt"/>
              </a:rPr>
              <a:t>Where do I use 3M™ Industrial Packing Tapes?</a:t>
            </a:r>
            <a:endParaRPr lang="en-US" altLang="en-US" dirty="0">
              <a:solidFill>
                <a:schemeClr val="bg1"/>
              </a:solidFill>
              <a:latin typeface="+mj-lt"/>
            </a:endParaRPr>
          </a:p>
        </p:txBody>
      </p:sp>
      <p:sp>
        <p:nvSpPr>
          <p:cNvPr id="4" name="TextBox 3"/>
          <p:cNvSpPr txBox="1"/>
          <p:nvPr/>
        </p:nvSpPr>
        <p:spPr>
          <a:xfrm>
            <a:off x="4629745" y="959675"/>
            <a:ext cx="4184055" cy="3877985"/>
          </a:xfrm>
          <a:prstGeom prst="rect">
            <a:avLst/>
          </a:prstGeom>
          <a:noFill/>
        </p:spPr>
        <p:txBody>
          <a:bodyPr wrap="square" lIns="0" tIns="0" rIns="0" bIns="0" rtlCol="0">
            <a:spAutoFit/>
          </a:bodyPr>
          <a:lstStyle/>
          <a:p>
            <a:endParaRPr lang="en-US" dirty="0"/>
          </a:p>
          <a:p>
            <a:r>
              <a:rPr lang="en-US" b="1" smtClean="0"/>
              <a:t>Where</a:t>
            </a:r>
            <a:r>
              <a:rPr lang="en-US" b="1" smtClean="0"/>
              <a:t>?</a:t>
            </a:r>
            <a:endParaRPr lang="en-US" b="1" dirty="0" smtClean="0"/>
          </a:p>
          <a:p>
            <a:r>
              <a:rPr lang="en-US" dirty="0" smtClean="0"/>
              <a:t>3M™ Industrial Tapes are most commonly used in “off carpet” locations where large quantities of boxes are being packed and shipped.</a:t>
            </a:r>
          </a:p>
          <a:p>
            <a:pPr marL="800100" lvl="1" indent="-342900">
              <a:buFont typeface="Arial" panose="020B0604020202020204" pitchFamily="34" charset="0"/>
              <a:buChar char="•"/>
            </a:pPr>
            <a:r>
              <a:rPr lang="en-US" dirty="0" smtClean="0"/>
              <a:t>Mailroom</a:t>
            </a:r>
          </a:p>
          <a:p>
            <a:pPr marL="800100" lvl="1" indent="-342900">
              <a:buFont typeface="Arial" panose="020B0604020202020204" pitchFamily="34" charset="0"/>
              <a:buChar char="•"/>
            </a:pPr>
            <a:r>
              <a:rPr lang="en-US" dirty="0" smtClean="0"/>
              <a:t>Backroom/Facilities Areas</a:t>
            </a:r>
          </a:p>
          <a:p>
            <a:pPr lvl="1"/>
            <a:endParaRPr lang="en-US" dirty="0" smtClean="0"/>
          </a:p>
          <a:p>
            <a:r>
              <a:rPr lang="en-US" b="1" dirty="0" smtClean="0"/>
              <a:t>Who?</a:t>
            </a:r>
          </a:p>
          <a:p>
            <a:pPr marL="742950" lvl="1" indent="-285750">
              <a:buFont typeface="Arial" panose="020B0604020202020204" pitchFamily="34" charset="0"/>
              <a:buChar char="•"/>
            </a:pPr>
            <a:r>
              <a:rPr lang="en-US" dirty="0" smtClean="0"/>
              <a:t>Mailroom staff</a:t>
            </a:r>
          </a:p>
          <a:p>
            <a:pPr marL="742950" lvl="1" indent="-285750">
              <a:buFont typeface="Arial" panose="020B0604020202020204" pitchFamily="34" charset="0"/>
              <a:buChar char="•"/>
            </a:pPr>
            <a:r>
              <a:rPr lang="en-US" dirty="0" smtClean="0"/>
              <a:t>Maintenance </a:t>
            </a:r>
            <a:r>
              <a:rPr lang="en-US" dirty="0" smtClean="0"/>
              <a:t>workers</a:t>
            </a:r>
          </a:p>
          <a:p>
            <a:pPr marL="742950" lvl="1" indent="-285750">
              <a:buFont typeface="Arial" panose="020B0604020202020204" pitchFamily="34" charset="0"/>
              <a:buChar char="•"/>
            </a:pPr>
            <a:r>
              <a:rPr lang="en-US" dirty="0" smtClean="0"/>
              <a:t>Warehouse workers</a:t>
            </a:r>
            <a:endParaRPr lang="en-US" dirty="0" smtClean="0"/>
          </a:p>
          <a:p>
            <a:endParaRPr lang="en-US" dirty="0" smtClean="0"/>
          </a:p>
        </p:txBody>
      </p:sp>
      <p:pic>
        <p:nvPicPr>
          <p:cNvPr id="5" name="Picture 4"/>
          <p:cNvPicPr>
            <a:picLocks noChangeAspect="1"/>
          </p:cNvPicPr>
          <p:nvPr/>
        </p:nvPicPr>
        <p:blipFill>
          <a:blip r:embed="rId3"/>
          <a:stretch>
            <a:fillRect/>
          </a:stretch>
        </p:blipFill>
        <p:spPr>
          <a:xfrm>
            <a:off x="0" y="4250168"/>
            <a:ext cx="4715933" cy="2220472"/>
          </a:xfrm>
          <a:prstGeom prst="rect">
            <a:avLst/>
          </a:prstGeom>
        </p:spPr>
      </p:pic>
      <p:pic>
        <p:nvPicPr>
          <p:cNvPr id="6" name="Picture 5"/>
          <p:cNvPicPr>
            <a:picLocks noChangeAspect="1"/>
          </p:cNvPicPr>
          <p:nvPr/>
        </p:nvPicPr>
        <p:blipFill>
          <a:blip r:embed="rId4"/>
          <a:stretch>
            <a:fillRect/>
          </a:stretch>
        </p:blipFill>
        <p:spPr>
          <a:xfrm>
            <a:off x="290247" y="1204584"/>
            <a:ext cx="4135437" cy="2914780"/>
          </a:xfrm>
          <a:prstGeom prst="rect">
            <a:avLst/>
          </a:prstGeom>
        </p:spPr>
      </p:pic>
    </p:spTree>
    <p:extLst>
      <p:ext uri="{BB962C8B-B14F-4D97-AF65-F5344CB8AC3E}">
        <p14:creationId xmlns:p14="http://schemas.microsoft.com/office/powerpoint/2010/main" val="173456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Tape Should I Use?</a:t>
            </a:r>
            <a:endParaRPr lang="en-US" dirty="0"/>
          </a:p>
        </p:txBody>
      </p:sp>
      <p:pic>
        <p:nvPicPr>
          <p:cNvPr id="3" name="Picture 2"/>
          <p:cNvPicPr>
            <a:picLocks noChangeAspect="1"/>
          </p:cNvPicPr>
          <p:nvPr/>
        </p:nvPicPr>
        <p:blipFill>
          <a:blip r:embed="rId2"/>
          <a:stretch>
            <a:fillRect/>
          </a:stretch>
        </p:blipFill>
        <p:spPr>
          <a:xfrm>
            <a:off x="-37160" y="-3512"/>
            <a:ext cx="9181160" cy="719686"/>
          </a:xfrm>
          <a:prstGeom prst="rect">
            <a:avLst/>
          </a:prstGeom>
        </p:spPr>
      </p:pic>
      <p:sp>
        <p:nvSpPr>
          <p:cNvPr id="4" name="Rectangle 2"/>
          <p:cNvSpPr>
            <a:spLocks noChangeArrowheads="1"/>
          </p:cNvSpPr>
          <p:nvPr/>
        </p:nvSpPr>
        <p:spPr bwMode="auto">
          <a:xfrm>
            <a:off x="-37160" y="1852361"/>
            <a:ext cx="9028509" cy="58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b"/>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4000" dirty="0" smtClean="0">
                <a:latin typeface="+mj-lt"/>
              </a:rPr>
              <a:t>How to Choose the Right Tape for Your Application</a:t>
            </a:r>
            <a:endParaRPr lang="en-US" altLang="en-US" sz="4000" dirty="0">
              <a:latin typeface="+mj-lt"/>
            </a:endParaRPr>
          </a:p>
        </p:txBody>
      </p:sp>
      <p:sp>
        <p:nvSpPr>
          <p:cNvPr id="5" name="TextBox 4"/>
          <p:cNvSpPr txBox="1"/>
          <p:nvPr/>
        </p:nvSpPr>
        <p:spPr>
          <a:xfrm>
            <a:off x="2205890" y="3083336"/>
            <a:ext cx="4861441" cy="2215991"/>
          </a:xfrm>
          <a:prstGeom prst="rect">
            <a:avLst/>
          </a:prstGeom>
          <a:noFill/>
        </p:spPr>
        <p:txBody>
          <a:bodyPr wrap="square" lIns="0" tIns="0" rIns="0" bIns="0" rtlCol="0">
            <a:spAutoFit/>
          </a:bodyPr>
          <a:lstStyle/>
          <a:p>
            <a:r>
              <a:rPr lang="en-US" sz="2800" b="1" dirty="0" smtClean="0"/>
              <a:t>Step 1: Assess Your Situation</a:t>
            </a:r>
          </a:p>
          <a:p>
            <a:r>
              <a:rPr lang="en-US" sz="2800" b="1" dirty="0"/>
              <a:t>Step 2: Choose Tape </a:t>
            </a:r>
            <a:r>
              <a:rPr lang="en-US" sz="2800" b="1" dirty="0" smtClean="0"/>
              <a:t>Backing</a:t>
            </a:r>
          </a:p>
          <a:p>
            <a:r>
              <a:rPr lang="en-US" sz="2800" b="1" dirty="0"/>
              <a:t>Step 3: Select Tape Adhesive</a:t>
            </a:r>
          </a:p>
          <a:p>
            <a:endParaRPr lang="en-US" sz="2000" dirty="0"/>
          </a:p>
          <a:p>
            <a:endParaRPr lang="en-US" sz="2000" b="1" dirty="0" smtClean="0"/>
          </a:p>
          <a:p>
            <a:endParaRPr lang="en-US" sz="2000" dirty="0"/>
          </a:p>
        </p:txBody>
      </p:sp>
      <p:pic>
        <p:nvPicPr>
          <p:cNvPr id="7" name="Picture 6"/>
          <p:cNvPicPr>
            <a:picLocks noChangeAspect="1"/>
          </p:cNvPicPr>
          <p:nvPr/>
        </p:nvPicPr>
        <p:blipFill>
          <a:blip r:embed="rId3"/>
          <a:stretch>
            <a:fillRect/>
          </a:stretch>
        </p:blipFill>
        <p:spPr>
          <a:xfrm>
            <a:off x="0" y="-3512"/>
            <a:ext cx="9144000" cy="832383"/>
          </a:xfrm>
          <a:prstGeom prst="rect">
            <a:avLst/>
          </a:prstGeom>
        </p:spPr>
      </p:pic>
    </p:spTree>
    <p:extLst>
      <p:ext uri="{BB962C8B-B14F-4D97-AF65-F5344CB8AC3E}">
        <p14:creationId xmlns:p14="http://schemas.microsoft.com/office/powerpoint/2010/main" val="106467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16174"/>
            <a:ext cx="9144000" cy="613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pic>
        <p:nvPicPr>
          <p:cNvPr id="12" name="Picture 11"/>
          <p:cNvPicPr>
            <a:picLocks noChangeAspect="1"/>
          </p:cNvPicPr>
          <p:nvPr/>
        </p:nvPicPr>
        <p:blipFill>
          <a:blip r:embed="rId2"/>
          <a:stretch>
            <a:fillRect/>
          </a:stretch>
        </p:blipFill>
        <p:spPr>
          <a:xfrm>
            <a:off x="0" y="-3512"/>
            <a:ext cx="9144000" cy="832383"/>
          </a:xfrm>
          <a:prstGeom prst="rect">
            <a:avLst/>
          </a:prstGeom>
        </p:spPr>
      </p:pic>
      <p:sp>
        <p:nvSpPr>
          <p:cNvPr id="5" name="TextBox 4"/>
          <p:cNvSpPr txBox="1"/>
          <p:nvPr/>
        </p:nvSpPr>
        <p:spPr>
          <a:xfrm>
            <a:off x="0" y="858999"/>
            <a:ext cx="9143999" cy="738664"/>
          </a:xfrm>
          <a:prstGeom prst="rect">
            <a:avLst/>
          </a:prstGeom>
          <a:noFill/>
        </p:spPr>
        <p:txBody>
          <a:bodyPr wrap="square" lIns="0" tIns="0" rIns="0" bIns="0" rtlCol="0">
            <a:spAutoFit/>
          </a:bodyPr>
          <a:lstStyle/>
          <a:p>
            <a:pPr algn="ctr"/>
            <a:r>
              <a:rPr lang="en-US" sz="2800" b="1" dirty="0" smtClean="0">
                <a:solidFill>
                  <a:schemeClr val="bg1"/>
                </a:solidFill>
              </a:rPr>
              <a:t>Step 1: Assess Your Situation</a:t>
            </a:r>
          </a:p>
          <a:p>
            <a:pPr algn="ctr"/>
            <a:endParaRPr lang="en-US" sz="2000" dirty="0">
              <a:solidFill>
                <a:schemeClr val="bg1"/>
              </a:solidFill>
            </a:endParaRPr>
          </a:p>
        </p:txBody>
      </p:sp>
      <p:sp>
        <p:nvSpPr>
          <p:cNvPr id="6" name="Rectangle 2"/>
          <p:cNvSpPr>
            <a:spLocks noChangeArrowheads="1"/>
          </p:cNvSpPr>
          <p:nvPr/>
        </p:nvSpPr>
        <p:spPr bwMode="auto">
          <a:xfrm>
            <a:off x="115491" y="9768"/>
            <a:ext cx="9028509" cy="58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b"/>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dirty="0" smtClean="0">
                <a:solidFill>
                  <a:schemeClr val="bg1"/>
                </a:solidFill>
                <a:latin typeface="+mj-lt"/>
              </a:rPr>
              <a:t>How to Choose the Right Tape for Your Application</a:t>
            </a:r>
            <a:endParaRPr lang="en-US" altLang="en-US" dirty="0">
              <a:solidFill>
                <a:schemeClr val="bg1"/>
              </a:solidFill>
              <a:latin typeface="+mj-lt"/>
            </a:endParaRPr>
          </a:p>
        </p:txBody>
      </p:sp>
      <p:grpSp>
        <p:nvGrpSpPr>
          <p:cNvPr id="11" name="Group 10"/>
          <p:cNvGrpSpPr/>
          <p:nvPr/>
        </p:nvGrpSpPr>
        <p:grpSpPr>
          <a:xfrm>
            <a:off x="358242" y="1435860"/>
            <a:ext cx="8495245" cy="3133616"/>
            <a:chOff x="358242" y="1236684"/>
            <a:chExt cx="8495245" cy="3133616"/>
          </a:xfrm>
        </p:grpSpPr>
        <p:sp>
          <p:nvSpPr>
            <p:cNvPr id="7" name="Rectangle 6"/>
            <p:cNvSpPr/>
            <p:nvPr/>
          </p:nvSpPr>
          <p:spPr>
            <a:xfrm>
              <a:off x="358242" y="1507978"/>
              <a:ext cx="4370276" cy="2862322"/>
            </a:xfrm>
            <a:prstGeom prst="rect">
              <a:avLst/>
            </a:prstGeom>
          </p:spPr>
          <p:txBody>
            <a:bodyPr wrap="square">
              <a:spAutoFit/>
            </a:bodyPr>
            <a:lstStyle/>
            <a:p>
              <a:r>
                <a:rPr lang="en-US" dirty="0">
                  <a:solidFill>
                    <a:srgbClr val="000000"/>
                  </a:solidFill>
                  <a:cs typeface="Arial" charset="0"/>
                </a:rPr>
                <a:t>What are you shipping?</a:t>
              </a:r>
            </a:p>
            <a:p>
              <a:pPr marL="257175" indent="-257175">
                <a:buFont typeface="Wingdings" panose="05000000000000000000" pitchFamily="2" charset="2"/>
                <a:buChar char="ü"/>
              </a:pPr>
              <a:r>
                <a:rPr lang="en-US" sz="1350" dirty="0">
                  <a:solidFill>
                    <a:srgbClr val="000000"/>
                  </a:solidFill>
                  <a:cs typeface="Arial" charset="0"/>
                </a:rPr>
                <a:t>Individual shipments, palletized or unitized pallets?</a:t>
              </a:r>
            </a:p>
            <a:p>
              <a:pPr marL="257175" indent="-257175">
                <a:buFont typeface="Wingdings" panose="05000000000000000000" pitchFamily="2" charset="2"/>
                <a:buChar char="ü"/>
              </a:pPr>
              <a:r>
                <a:rPr lang="en-US" sz="1350" dirty="0">
                  <a:solidFill>
                    <a:srgbClr val="000000"/>
                  </a:solidFill>
                  <a:cs typeface="Arial" charset="0"/>
                </a:rPr>
                <a:t>Truck, UPS  </a:t>
              </a:r>
            </a:p>
            <a:p>
              <a:endParaRPr lang="en-US" dirty="0">
                <a:solidFill>
                  <a:srgbClr val="000000"/>
                </a:solidFill>
                <a:cs typeface="Arial" charset="0"/>
              </a:endParaRPr>
            </a:p>
            <a:p>
              <a:r>
                <a:rPr lang="en-US" dirty="0">
                  <a:solidFill>
                    <a:srgbClr val="000000"/>
                  </a:solidFill>
                  <a:cs typeface="Arial" charset="0"/>
                </a:rPr>
                <a:t>What is the environment of the shipping area?</a:t>
              </a:r>
            </a:p>
            <a:p>
              <a:pPr marL="257175" indent="-257175">
                <a:buFont typeface="Wingdings" panose="05000000000000000000" pitchFamily="2" charset="2"/>
                <a:buChar char="ü"/>
              </a:pPr>
              <a:r>
                <a:rPr lang="en-US" sz="1350" dirty="0">
                  <a:solidFill>
                    <a:srgbClr val="000000"/>
                  </a:solidFill>
                  <a:cs typeface="Arial" charset="0"/>
                </a:rPr>
                <a:t>Cold, damp, hot, humid, dusty</a:t>
              </a:r>
            </a:p>
            <a:p>
              <a:endParaRPr lang="en-US" dirty="0">
                <a:solidFill>
                  <a:srgbClr val="000000"/>
                </a:solidFill>
                <a:cs typeface="Arial" charset="0"/>
              </a:endParaRPr>
            </a:p>
            <a:p>
              <a:r>
                <a:rPr lang="en-US" dirty="0">
                  <a:solidFill>
                    <a:srgbClr val="000000"/>
                  </a:solidFill>
                  <a:cs typeface="Arial" charset="0"/>
                </a:rPr>
                <a:t>How heavy is your filled box?</a:t>
              </a:r>
            </a:p>
            <a:p>
              <a:pPr marL="257175" indent="-257175">
                <a:buFont typeface="Wingdings" panose="05000000000000000000" pitchFamily="2" charset="2"/>
                <a:buChar char="ü"/>
              </a:pPr>
              <a:r>
                <a:rPr lang="en-US" sz="1350" dirty="0">
                  <a:solidFill>
                    <a:srgbClr val="000000"/>
                  </a:solidFill>
                  <a:cs typeface="Arial" charset="0"/>
                </a:rPr>
                <a:t>Over packed/under packed</a:t>
              </a:r>
            </a:p>
            <a:p>
              <a:pPr marL="257175" indent="-257175">
                <a:buFont typeface="Wingdings" panose="05000000000000000000" pitchFamily="2" charset="2"/>
                <a:buChar char="ü"/>
              </a:pPr>
              <a:endParaRPr lang="en-US" dirty="0">
                <a:solidFill>
                  <a:srgbClr val="000000"/>
                </a:solidFill>
                <a:cs typeface="Arial" charset="0"/>
              </a:endParaRPr>
            </a:p>
          </p:txBody>
        </p:sp>
        <p:sp>
          <p:nvSpPr>
            <p:cNvPr id="8" name="Rectangle 7"/>
            <p:cNvSpPr/>
            <p:nvPr/>
          </p:nvSpPr>
          <p:spPr>
            <a:xfrm>
              <a:off x="5088872" y="1236684"/>
              <a:ext cx="3764615" cy="3000821"/>
            </a:xfrm>
            <a:prstGeom prst="rect">
              <a:avLst/>
            </a:prstGeom>
          </p:spPr>
          <p:txBody>
            <a:bodyPr wrap="square">
              <a:spAutoFit/>
            </a:bodyPr>
            <a:lstStyle/>
            <a:p>
              <a:pPr marL="257175" indent="-257175">
                <a:buFont typeface="Wingdings" panose="05000000000000000000" pitchFamily="2" charset="2"/>
                <a:buChar char="ü"/>
              </a:pPr>
              <a:endParaRPr lang="en-US" dirty="0">
                <a:solidFill>
                  <a:srgbClr val="000000"/>
                </a:solidFill>
                <a:cs typeface="Arial" charset="0"/>
              </a:endParaRPr>
            </a:p>
            <a:p>
              <a:r>
                <a:rPr lang="en-US" dirty="0">
                  <a:solidFill>
                    <a:srgbClr val="000000"/>
                  </a:solidFill>
                  <a:cs typeface="Arial" charset="0"/>
                </a:rPr>
                <a:t>What width of tape are </a:t>
              </a:r>
              <a:r>
                <a:rPr lang="en-US" dirty="0" smtClean="0">
                  <a:solidFill>
                    <a:srgbClr val="000000"/>
                  </a:solidFill>
                  <a:cs typeface="Arial" charset="0"/>
                </a:rPr>
                <a:t>they </a:t>
              </a:r>
              <a:r>
                <a:rPr lang="en-US" dirty="0">
                  <a:solidFill>
                    <a:srgbClr val="000000"/>
                  </a:solidFill>
                  <a:cs typeface="Arial" charset="0"/>
                </a:rPr>
                <a:t>currently using?</a:t>
              </a:r>
            </a:p>
            <a:p>
              <a:pPr marL="257175" indent="-257175">
                <a:buFont typeface="Wingdings" panose="05000000000000000000" pitchFamily="2" charset="2"/>
                <a:buChar char="ü"/>
              </a:pPr>
              <a:r>
                <a:rPr lang="en-US" sz="1350" dirty="0" smtClean="0">
                  <a:solidFill>
                    <a:srgbClr val="000000"/>
                  </a:solidFill>
                  <a:cs typeface="Arial" charset="0"/>
                </a:rPr>
                <a:t>2 </a:t>
              </a:r>
              <a:r>
                <a:rPr lang="en-US" sz="1350" dirty="0">
                  <a:solidFill>
                    <a:srgbClr val="000000"/>
                  </a:solidFill>
                  <a:cs typeface="Arial" charset="0"/>
                </a:rPr>
                <a:t>in (48mm), 3 in (72mm)</a:t>
              </a:r>
            </a:p>
            <a:p>
              <a:endParaRPr lang="en-US" dirty="0">
                <a:solidFill>
                  <a:srgbClr val="000000"/>
                </a:solidFill>
                <a:cs typeface="Arial" charset="0"/>
              </a:endParaRPr>
            </a:p>
            <a:p>
              <a:r>
                <a:rPr lang="en-US" dirty="0">
                  <a:solidFill>
                    <a:srgbClr val="000000"/>
                  </a:solidFill>
                  <a:cs typeface="Arial" charset="0"/>
                </a:rPr>
                <a:t>What is the Value of Contents:</a:t>
              </a:r>
            </a:p>
            <a:p>
              <a:pPr marL="257175" indent="-257175">
                <a:buFont typeface="Wingdings" panose="05000000000000000000" pitchFamily="2" charset="2"/>
                <a:buChar char="ü"/>
              </a:pPr>
              <a:r>
                <a:rPr lang="en-US" sz="1350" dirty="0">
                  <a:solidFill>
                    <a:srgbClr val="000000"/>
                  </a:solidFill>
                  <a:cs typeface="Arial" charset="0"/>
                </a:rPr>
                <a:t>High end electronics, pharmaceuticals, medical devices? </a:t>
              </a:r>
            </a:p>
            <a:p>
              <a:pPr marL="257175" indent="-257175">
                <a:buFont typeface="Wingdings" panose="05000000000000000000" pitchFamily="2" charset="2"/>
                <a:buChar char="ü"/>
              </a:pPr>
              <a:r>
                <a:rPr lang="en-US" sz="1350" dirty="0">
                  <a:solidFill>
                    <a:srgbClr val="000000"/>
                  </a:solidFill>
                  <a:cs typeface="Arial" charset="0"/>
                </a:rPr>
                <a:t>If carton opens any pharma drugs is quarantined and returned through a formal process</a:t>
              </a:r>
            </a:p>
            <a:p>
              <a:endParaRPr lang="en-US" dirty="0">
                <a:solidFill>
                  <a:srgbClr val="000000"/>
                </a:solidFill>
                <a:cs typeface="Arial" charset="0"/>
              </a:endParaRPr>
            </a:p>
          </p:txBody>
        </p:sp>
      </p:grpSp>
      <p:sp>
        <p:nvSpPr>
          <p:cNvPr id="10" name="Text Box 5"/>
          <p:cNvSpPr txBox="1">
            <a:spLocks noChangeArrowheads="1"/>
          </p:cNvSpPr>
          <p:nvPr/>
        </p:nvSpPr>
        <p:spPr bwMode="auto">
          <a:xfrm>
            <a:off x="1924519" y="4703338"/>
            <a:ext cx="5257801" cy="369332"/>
          </a:xfrm>
          <a:prstGeom prst="rect">
            <a:avLst/>
          </a:prstGeom>
          <a:solidFill>
            <a:schemeClr val="accent2"/>
          </a:solidFill>
          <a:ln>
            <a:noFill/>
          </a:ln>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r>
              <a:rPr lang="en-US" altLang="en-US" sz="1800" dirty="0">
                <a:latin typeface="+mn-lt"/>
              </a:rPr>
              <a:t>BOTTOM LINE! Cost of Tape Failure is Critical</a:t>
            </a:r>
          </a:p>
        </p:txBody>
      </p:sp>
    </p:spTree>
    <p:extLst>
      <p:ext uri="{BB962C8B-B14F-4D97-AF65-F5344CB8AC3E}">
        <p14:creationId xmlns:p14="http://schemas.microsoft.com/office/powerpoint/2010/main" val="258423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16174"/>
            <a:ext cx="9144000" cy="613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pic>
        <p:nvPicPr>
          <p:cNvPr id="10" name="Picture 9"/>
          <p:cNvPicPr>
            <a:picLocks noChangeAspect="1"/>
          </p:cNvPicPr>
          <p:nvPr/>
        </p:nvPicPr>
        <p:blipFill>
          <a:blip r:embed="rId2"/>
          <a:stretch>
            <a:fillRect/>
          </a:stretch>
        </p:blipFill>
        <p:spPr>
          <a:xfrm>
            <a:off x="0" y="7623"/>
            <a:ext cx="9144000" cy="832383"/>
          </a:xfrm>
          <a:prstGeom prst="rect">
            <a:avLst/>
          </a:prstGeom>
        </p:spPr>
      </p:pic>
      <p:sp>
        <p:nvSpPr>
          <p:cNvPr id="4" name="Rectangle 2"/>
          <p:cNvSpPr>
            <a:spLocks noChangeArrowheads="1"/>
          </p:cNvSpPr>
          <p:nvPr/>
        </p:nvSpPr>
        <p:spPr bwMode="auto">
          <a:xfrm>
            <a:off x="115491" y="9768"/>
            <a:ext cx="9028509" cy="58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b"/>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dirty="0" smtClean="0">
                <a:solidFill>
                  <a:schemeClr val="bg1"/>
                </a:solidFill>
                <a:latin typeface="+mj-lt"/>
              </a:rPr>
              <a:t>How to Choose the Right Tape for Your Application</a:t>
            </a:r>
            <a:endParaRPr lang="en-US" altLang="en-US" dirty="0">
              <a:solidFill>
                <a:schemeClr val="bg1"/>
              </a:solidFill>
              <a:latin typeface="+mj-lt"/>
            </a:endParaRPr>
          </a:p>
        </p:txBody>
      </p:sp>
      <p:sp>
        <p:nvSpPr>
          <p:cNvPr id="6" name="TextBox 5"/>
          <p:cNvSpPr txBox="1"/>
          <p:nvPr/>
        </p:nvSpPr>
        <p:spPr>
          <a:xfrm>
            <a:off x="683482" y="816412"/>
            <a:ext cx="3888518" cy="4770537"/>
          </a:xfrm>
          <a:prstGeom prst="rect">
            <a:avLst/>
          </a:prstGeom>
          <a:noFill/>
        </p:spPr>
        <p:txBody>
          <a:bodyPr wrap="square" lIns="0" tIns="0" rIns="0" bIns="0" rtlCol="0">
            <a:spAutoFit/>
          </a:bodyPr>
          <a:lstStyle/>
          <a:p>
            <a:endParaRPr lang="en-US" sz="2800" dirty="0" smtClean="0"/>
          </a:p>
          <a:p>
            <a:endParaRPr lang="en-US" sz="2800" dirty="0"/>
          </a:p>
          <a:p>
            <a:r>
              <a:rPr lang="en-US" b="1" dirty="0" smtClean="0"/>
              <a:t>Polyester</a:t>
            </a:r>
          </a:p>
          <a:p>
            <a:pPr marL="285750" indent="-285750">
              <a:buFont typeface="Arial" panose="020B0604020202020204" pitchFamily="34" charset="0"/>
              <a:buChar char="•"/>
            </a:pPr>
            <a:r>
              <a:rPr lang="en-US" dirty="0" smtClean="0"/>
              <a:t>Strongest backing</a:t>
            </a:r>
          </a:p>
          <a:p>
            <a:pPr marL="285750" indent="-285750">
              <a:buFont typeface="Arial" panose="020B0604020202020204" pitchFamily="34" charset="0"/>
              <a:buChar char="•"/>
            </a:pPr>
            <a:r>
              <a:rPr lang="en-US" dirty="0" smtClean="0"/>
              <a:t>Excellent abrasion resistance</a:t>
            </a:r>
          </a:p>
          <a:p>
            <a:pPr marL="285750" indent="-285750">
              <a:buFont typeface="Arial" panose="020B0604020202020204" pitchFamily="34" charset="0"/>
              <a:buChar char="•"/>
            </a:pPr>
            <a:r>
              <a:rPr lang="en-US" dirty="0" smtClean="0"/>
              <a:t>Moisture and chemical resistance</a:t>
            </a:r>
          </a:p>
          <a:p>
            <a:pPr marL="285750" indent="-285750">
              <a:buFont typeface="Arial" panose="020B0604020202020204" pitchFamily="34" charset="0"/>
              <a:buChar char="•"/>
            </a:pPr>
            <a:r>
              <a:rPr lang="en-US" dirty="0" smtClean="0"/>
              <a:t>Highest temperature resistance</a:t>
            </a:r>
          </a:p>
          <a:p>
            <a:pPr marL="285750" indent="-285750">
              <a:buFont typeface="Arial" panose="020B0604020202020204" pitchFamily="34" charset="0"/>
              <a:buChar char="•"/>
            </a:pPr>
            <a:r>
              <a:rPr lang="en-US" dirty="0" smtClean="0"/>
              <a:t>Transparency</a:t>
            </a:r>
          </a:p>
          <a:p>
            <a:pPr marL="285750" indent="-285750">
              <a:buFont typeface="Arial" panose="020B0604020202020204" pitchFamily="34" charset="0"/>
              <a:buChar char="•"/>
            </a:pPr>
            <a:endParaRPr lang="en-US" dirty="0"/>
          </a:p>
          <a:p>
            <a:r>
              <a:rPr lang="en-US" b="1" dirty="0" smtClean="0"/>
              <a:t>Polypropylene</a:t>
            </a:r>
          </a:p>
          <a:p>
            <a:pPr marL="285750" indent="-285750">
              <a:buFont typeface="Arial" panose="020B0604020202020204" pitchFamily="34" charset="0"/>
              <a:buChar char="•"/>
            </a:pPr>
            <a:r>
              <a:rPr lang="en-US" dirty="0" smtClean="0"/>
              <a:t>Strong backing</a:t>
            </a:r>
          </a:p>
          <a:p>
            <a:pPr marL="285750" indent="-285750">
              <a:buFont typeface="Arial" panose="020B0604020202020204" pitchFamily="34" charset="0"/>
              <a:buChar char="•"/>
            </a:pPr>
            <a:r>
              <a:rPr lang="en-US" dirty="0" smtClean="0"/>
              <a:t>Good </a:t>
            </a:r>
            <a:r>
              <a:rPr lang="en-US" dirty="0"/>
              <a:t>a</a:t>
            </a:r>
            <a:r>
              <a:rPr lang="en-US" dirty="0" smtClean="0"/>
              <a:t>brasion resistance</a:t>
            </a:r>
          </a:p>
          <a:p>
            <a:pPr marL="285750" indent="-285750">
              <a:buFont typeface="Arial" panose="020B0604020202020204" pitchFamily="34" charset="0"/>
              <a:buChar char="•"/>
            </a:pPr>
            <a:r>
              <a:rPr lang="en-US" dirty="0" smtClean="0"/>
              <a:t>Good conformability</a:t>
            </a:r>
          </a:p>
          <a:p>
            <a:pPr marL="285750" indent="-285750">
              <a:buFont typeface="Arial" panose="020B0604020202020204" pitchFamily="34" charset="0"/>
              <a:buChar char="•"/>
            </a:pPr>
            <a:r>
              <a:rPr lang="en-US" dirty="0" smtClean="0"/>
              <a:t>Most economical</a:t>
            </a:r>
          </a:p>
          <a:p>
            <a:pPr marL="285750" indent="-285750">
              <a:buFont typeface="Arial" panose="020B0604020202020204" pitchFamily="34" charset="0"/>
              <a:buChar char="•"/>
            </a:pPr>
            <a:r>
              <a:rPr lang="en-US" dirty="0" smtClean="0"/>
              <a:t>Transparency</a:t>
            </a:r>
          </a:p>
          <a:p>
            <a:endParaRPr lang="en-US" sz="2000" dirty="0"/>
          </a:p>
        </p:txBody>
      </p:sp>
      <p:pic>
        <p:nvPicPr>
          <p:cNvPr id="7" name="Picture 6" descr="IMG_3240.jpg"/>
          <p:cNvPicPr>
            <a:picLocks noChangeAspect="1"/>
          </p:cNvPicPr>
          <p:nvPr/>
        </p:nvPicPr>
        <p:blipFill>
          <a:blip r:embed="rId3"/>
          <a:srcRect/>
          <a:stretch>
            <a:fillRect/>
          </a:stretch>
        </p:blipFill>
        <p:spPr bwMode="auto">
          <a:xfrm>
            <a:off x="4841917" y="1830215"/>
            <a:ext cx="3667179" cy="2314556"/>
          </a:xfrm>
          <a:prstGeom prst="rect">
            <a:avLst/>
          </a:prstGeom>
          <a:noFill/>
          <a:ln w="9525">
            <a:noFill/>
            <a:miter lim="800000"/>
            <a:headEnd/>
            <a:tailEnd/>
          </a:ln>
          <a:effectLst>
            <a:outerShdw dist="127001" dir="2700000" rotWithShape="0">
              <a:srgbClr val="808080">
                <a:alpha val="59998"/>
              </a:srgbClr>
            </a:outerShdw>
          </a:effectLst>
        </p:spPr>
      </p:pic>
      <p:sp>
        <p:nvSpPr>
          <p:cNvPr id="12" name="TextBox 11"/>
          <p:cNvSpPr txBox="1"/>
          <p:nvPr/>
        </p:nvSpPr>
        <p:spPr>
          <a:xfrm>
            <a:off x="0" y="840006"/>
            <a:ext cx="9144000" cy="430887"/>
          </a:xfrm>
          <a:prstGeom prst="rect">
            <a:avLst/>
          </a:prstGeom>
          <a:noFill/>
        </p:spPr>
        <p:txBody>
          <a:bodyPr wrap="square" lIns="0" tIns="0" rIns="0" bIns="0" rtlCol="0">
            <a:spAutoFit/>
          </a:bodyPr>
          <a:lstStyle/>
          <a:p>
            <a:pPr lvl="0" algn="ctr"/>
            <a:r>
              <a:rPr lang="en-US" sz="2800" b="1" dirty="0" smtClean="0">
                <a:solidFill>
                  <a:srgbClr val="FFFFFF"/>
                </a:solidFill>
              </a:rPr>
              <a:t>Step 2: Choose Tape Backing</a:t>
            </a:r>
            <a:endParaRPr lang="en-US" sz="2800" b="1" dirty="0">
              <a:solidFill>
                <a:srgbClr val="FFFFFF"/>
              </a:solidFill>
            </a:endParaRPr>
          </a:p>
        </p:txBody>
      </p:sp>
      <p:grpSp>
        <p:nvGrpSpPr>
          <p:cNvPr id="22" name="Group 21"/>
          <p:cNvGrpSpPr/>
          <p:nvPr/>
        </p:nvGrpSpPr>
        <p:grpSpPr>
          <a:xfrm>
            <a:off x="4251757" y="4645719"/>
            <a:ext cx="4348779" cy="1473713"/>
            <a:chOff x="4198427" y="4745930"/>
            <a:chExt cx="4348779" cy="1473713"/>
          </a:xfrm>
        </p:grpSpPr>
        <p:grpSp>
          <p:nvGrpSpPr>
            <p:cNvPr id="19" name="Group 18"/>
            <p:cNvGrpSpPr/>
            <p:nvPr/>
          </p:nvGrpSpPr>
          <p:grpSpPr>
            <a:xfrm>
              <a:off x="4198427" y="5056712"/>
              <a:ext cx="4310669" cy="853995"/>
              <a:chOff x="4499159" y="3904828"/>
              <a:chExt cx="4310669" cy="853995"/>
            </a:xfrm>
          </p:grpSpPr>
          <p:sp>
            <p:nvSpPr>
              <p:cNvPr id="13" name="Rectangle 4"/>
              <p:cNvSpPr>
                <a:spLocks noChangeArrowheads="1"/>
              </p:cNvSpPr>
              <p:nvPr/>
            </p:nvSpPr>
            <p:spPr bwMode="auto">
              <a:xfrm>
                <a:off x="5206302" y="3904828"/>
                <a:ext cx="3603526" cy="271694"/>
              </a:xfrm>
              <a:prstGeom prst="rect">
                <a:avLst/>
              </a:prstGeom>
              <a:solidFill>
                <a:srgbClr val="00CC00"/>
              </a:solidFill>
              <a:ln w="12700">
                <a:solidFill>
                  <a:srgbClr val="EEECE1"/>
                </a:solidFill>
                <a:miter lim="800000"/>
                <a:headEnd/>
                <a:tailEnd/>
              </a:ln>
              <a:effectLst/>
            </p:spPr>
            <p:txBody>
              <a:bodyPr wrap="none" lIns="91430" tIns="45715" rIns="91430" bIns="45715"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14" name="Freeform 6"/>
              <p:cNvSpPr>
                <a:spLocks/>
              </p:cNvSpPr>
              <p:nvPr/>
            </p:nvSpPr>
            <p:spPr bwMode="auto">
              <a:xfrm>
                <a:off x="6663978" y="4176276"/>
                <a:ext cx="2145850" cy="242201"/>
              </a:xfrm>
              <a:custGeom>
                <a:avLst/>
                <a:gdLst/>
                <a:ahLst/>
                <a:cxnLst>
                  <a:cxn ang="0">
                    <a:pos x="2400" y="0"/>
                  </a:cxn>
                  <a:cxn ang="0">
                    <a:pos x="2400" y="96"/>
                  </a:cxn>
                  <a:cxn ang="0">
                    <a:pos x="282" y="96"/>
                  </a:cxn>
                  <a:cxn ang="0">
                    <a:pos x="209" y="120"/>
                  </a:cxn>
                  <a:cxn ang="0">
                    <a:pos x="155" y="162"/>
                  </a:cxn>
                  <a:cxn ang="0">
                    <a:pos x="108" y="210"/>
                  </a:cxn>
                  <a:cxn ang="0">
                    <a:pos x="65" y="270"/>
                  </a:cxn>
                  <a:cxn ang="0">
                    <a:pos x="0" y="186"/>
                  </a:cxn>
                  <a:cxn ang="0">
                    <a:pos x="96" y="78"/>
                  </a:cxn>
                  <a:cxn ang="0">
                    <a:pos x="157" y="24"/>
                  </a:cxn>
                  <a:cxn ang="0">
                    <a:pos x="266" y="0"/>
                  </a:cxn>
                  <a:cxn ang="0">
                    <a:pos x="2400" y="0"/>
                  </a:cxn>
                </a:cxnLst>
                <a:rect l="0" t="0" r="r" b="b"/>
                <a:pathLst>
                  <a:path w="2401" h="271">
                    <a:moveTo>
                      <a:pt x="2400" y="0"/>
                    </a:moveTo>
                    <a:lnTo>
                      <a:pt x="2400" y="96"/>
                    </a:lnTo>
                    <a:lnTo>
                      <a:pt x="282" y="96"/>
                    </a:lnTo>
                    <a:lnTo>
                      <a:pt x="209" y="120"/>
                    </a:lnTo>
                    <a:lnTo>
                      <a:pt x="155" y="162"/>
                    </a:lnTo>
                    <a:lnTo>
                      <a:pt x="108" y="210"/>
                    </a:lnTo>
                    <a:lnTo>
                      <a:pt x="65" y="270"/>
                    </a:lnTo>
                    <a:lnTo>
                      <a:pt x="0" y="186"/>
                    </a:lnTo>
                    <a:lnTo>
                      <a:pt x="96" y="78"/>
                    </a:lnTo>
                    <a:lnTo>
                      <a:pt x="157" y="24"/>
                    </a:lnTo>
                    <a:lnTo>
                      <a:pt x="266" y="0"/>
                    </a:lnTo>
                    <a:lnTo>
                      <a:pt x="2400" y="0"/>
                    </a:lnTo>
                  </a:path>
                </a:pathLst>
              </a:custGeom>
              <a:solidFill>
                <a:srgbClr val="C0504D"/>
              </a:solidFill>
              <a:ln w="12700" cap="rnd" cmpd="sng">
                <a:solidFill>
                  <a:srgbClr val="EEECE1"/>
                </a:solidFill>
                <a:prstDash val="solid"/>
                <a:round/>
                <a:headEnd type="none" w="sm" len="sm"/>
                <a:tailEnd type="none" w="sm" len="sm"/>
              </a:ln>
              <a:effectLst/>
            </p:spPr>
            <p:txBody>
              <a:bodyPr lIns="91430" tIns="45715" rIns="91430" bIns="45715"/>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15" name="Freeform 7"/>
              <p:cNvSpPr>
                <a:spLocks/>
              </p:cNvSpPr>
              <p:nvPr/>
            </p:nvSpPr>
            <p:spPr bwMode="auto">
              <a:xfrm>
                <a:off x="6985724" y="4254626"/>
                <a:ext cx="1824104" cy="231476"/>
              </a:xfrm>
              <a:custGeom>
                <a:avLst/>
                <a:gdLst/>
                <a:ahLst/>
                <a:cxnLst>
                  <a:cxn ang="0">
                    <a:pos x="2040" y="0"/>
                  </a:cxn>
                  <a:cxn ang="0">
                    <a:pos x="2040" y="96"/>
                  </a:cxn>
                  <a:cxn ang="0">
                    <a:pos x="240" y="96"/>
                  </a:cxn>
                  <a:cxn ang="0">
                    <a:pos x="178" y="120"/>
                  </a:cxn>
                  <a:cxn ang="0">
                    <a:pos x="132" y="162"/>
                  </a:cxn>
                  <a:cxn ang="0">
                    <a:pos x="92" y="210"/>
                  </a:cxn>
                  <a:cxn ang="0">
                    <a:pos x="78" y="258"/>
                  </a:cxn>
                  <a:cxn ang="0">
                    <a:pos x="0" y="186"/>
                  </a:cxn>
                  <a:cxn ang="0">
                    <a:pos x="82" y="78"/>
                  </a:cxn>
                  <a:cxn ang="0">
                    <a:pos x="133" y="24"/>
                  </a:cxn>
                  <a:cxn ang="0">
                    <a:pos x="226" y="0"/>
                  </a:cxn>
                  <a:cxn ang="0">
                    <a:pos x="2040" y="0"/>
                  </a:cxn>
                </a:cxnLst>
                <a:rect l="0" t="0" r="r" b="b"/>
                <a:pathLst>
                  <a:path w="2041" h="259">
                    <a:moveTo>
                      <a:pt x="2040" y="0"/>
                    </a:moveTo>
                    <a:lnTo>
                      <a:pt x="2040" y="96"/>
                    </a:lnTo>
                    <a:lnTo>
                      <a:pt x="240" y="96"/>
                    </a:lnTo>
                    <a:lnTo>
                      <a:pt x="178" y="120"/>
                    </a:lnTo>
                    <a:lnTo>
                      <a:pt x="132" y="162"/>
                    </a:lnTo>
                    <a:lnTo>
                      <a:pt x="92" y="210"/>
                    </a:lnTo>
                    <a:lnTo>
                      <a:pt x="78" y="258"/>
                    </a:lnTo>
                    <a:lnTo>
                      <a:pt x="0" y="186"/>
                    </a:lnTo>
                    <a:lnTo>
                      <a:pt x="82" y="78"/>
                    </a:lnTo>
                    <a:lnTo>
                      <a:pt x="133" y="24"/>
                    </a:lnTo>
                    <a:lnTo>
                      <a:pt x="226" y="0"/>
                    </a:lnTo>
                    <a:lnTo>
                      <a:pt x="2040" y="0"/>
                    </a:lnTo>
                  </a:path>
                </a:pathLst>
              </a:custGeom>
              <a:solidFill>
                <a:srgbClr val="FF0000"/>
              </a:solidFill>
              <a:ln w="12700" cap="rnd" cmpd="sng">
                <a:solidFill>
                  <a:srgbClr val="EEECE1"/>
                </a:solidFill>
                <a:prstDash val="solid"/>
                <a:round/>
                <a:headEnd type="none" w="sm" len="sm"/>
                <a:tailEnd type="none" w="sm" len="sm"/>
              </a:ln>
              <a:effectLst/>
            </p:spPr>
            <p:txBody>
              <a:bodyPr lIns="91430" tIns="45715" rIns="91430" bIns="45715"/>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16" name="Rectangle 9"/>
              <p:cNvSpPr>
                <a:spLocks noChangeArrowheads="1"/>
              </p:cNvSpPr>
              <p:nvPr/>
            </p:nvSpPr>
            <p:spPr bwMode="auto">
              <a:xfrm>
                <a:off x="4499159" y="3953332"/>
                <a:ext cx="982160" cy="262242"/>
              </a:xfrm>
              <a:prstGeom prst="rect">
                <a:avLst/>
              </a:prstGeom>
              <a:noFill/>
              <a:ln w="9525">
                <a:noFill/>
                <a:miter lim="800000"/>
                <a:headEnd/>
                <a:tailEnd/>
              </a:ln>
              <a:effectLst/>
            </p:spPr>
            <p:txBody>
              <a:bodyPr wrap="square" lIns="92065" tIns="46033" rIns="92065" bIns="46033">
                <a:spAutoFit/>
              </a:bodyPr>
              <a:lstStyle/>
              <a:p>
                <a:pPr eaLnBrk="0" fontAlgn="base" hangingPunct="0">
                  <a:spcBef>
                    <a:spcPct val="0"/>
                  </a:spcBef>
                  <a:spcAft>
                    <a:spcPct val="0"/>
                  </a:spcAft>
                </a:pPr>
                <a:r>
                  <a:rPr lang="en-US" sz="1100" dirty="0">
                    <a:effectLst>
                      <a:outerShdw blurRad="38100" dist="38100" dir="2700000" algn="tl">
                        <a:srgbClr val="C0C0C0"/>
                      </a:outerShdw>
                    </a:effectLst>
                    <a:ea typeface="MS PGothic" pitchFamily="34" charset="-128"/>
                    <a:cs typeface="Arial" charset="0"/>
                  </a:rPr>
                  <a:t>Backing</a:t>
                </a:r>
              </a:p>
            </p:txBody>
          </p:sp>
          <p:sp>
            <p:nvSpPr>
              <p:cNvPr id="17" name="Rectangle 10"/>
              <p:cNvSpPr>
                <a:spLocks noChangeArrowheads="1"/>
              </p:cNvSpPr>
              <p:nvPr/>
            </p:nvSpPr>
            <p:spPr bwMode="auto">
              <a:xfrm>
                <a:off x="6680145" y="4496581"/>
                <a:ext cx="895800" cy="262242"/>
              </a:xfrm>
              <a:prstGeom prst="rect">
                <a:avLst/>
              </a:prstGeom>
              <a:noFill/>
              <a:ln w="9525">
                <a:noFill/>
                <a:miter lim="800000"/>
                <a:headEnd/>
                <a:tailEnd/>
              </a:ln>
              <a:effectLst/>
            </p:spPr>
            <p:txBody>
              <a:bodyPr wrap="square" lIns="92065" tIns="46033" rIns="92065" bIns="46033">
                <a:spAutoFit/>
              </a:bodyPr>
              <a:lstStyle/>
              <a:p>
                <a:pPr eaLnBrk="0" fontAlgn="base" hangingPunct="0">
                  <a:spcBef>
                    <a:spcPct val="0"/>
                  </a:spcBef>
                  <a:spcAft>
                    <a:spcPct val="0"/>
                  </a:spcAft>
                </a:pPr>
                <a:r>
                  <a:rPr lang="en-US" sz="1100" dirty="0">
                    <a:effectLst>
                      <a:outerShdw blurRad="38100" dist="38100" dir="2700000" algn="tl">
                        <a:srgbClr val="C0C0C0"/>
                      </a:outerShdw>
                    </a:effectLst>
                    <a:ea typeface="MS PGothic" pitchFamily="34" charset="-128"/>
                    <a:cs typeface="Arial" charset="0"/>
                  </a:rPr>
                  <a:t>Adhesive</a:t>
                </a:r>
              </a:p>
            </p:txBody>
          </p:sp>
          <p:sp>
            <p:nvSpPr>
              <p:cNvPr id="18" name="Rectangle 11"/>
              <p:cNvSpPr>
                <a:spLocks noChangeArrowheads="1"/>
              </p:cNvSpPr>
              <p:nvPr/>
            </p:nvSpPr>
            <p:spPr bwMode="auto">
              <a:xfrm>
                <a:off x="5329597" y="4321169"/>
                <a:ext cx="1481178" cy="262242"/>
              </a:xfrm>
              <a:prstGeom prst="rect">
                <a:avLst/>
              </a:prstGeom>
              <a:noFill/>
              <a:ln w="9525">
                <a:noFill/>
                <a:miter lim="800000"/>
                <a:headEnd/>
                <a:tailEnd/>
              </a:ln>
              <a:effectLst/>
            </p:spPr>
            <p:txBody>
              <a:bodyPr wrap="square" lIns="92065" tIns="46033" rIns="92065" bIns="46033">
                <a:spAutoFit/>
              </a:bodyPr>
              <a:lstStyle/>
              <a:p>
                <a:pPr eaLnBrk="0" fontAlgn="base" hangingPunct="0">
                  <a:spcBef>
                    <a:spcPct val="0"/>
                  </a:spcBef>
                  <a:spcAft>
                    <a:spcPct val="0"/>
                  </a:spcAft>
                </a:pPr>
                <a:r>
                  <a:rPr lang="en-US" sz="1100" dirty="0">
                    <a:effectLst>
                      <a:outerShdw blurRad="38100" dist="38100" dir="2700000" algn="tl">
                        <a:srgbClr val="C0C0C0"/>
                      </a:outerShdw>
                    </a:effectLst>
                    <a:ea typeface="MS PGothic" pitchFamily="34" charset="-128"/>
                    <a:cs typeface="Arial" charset="0"/>
                  </a:rPr>
                  <a:t>Surface Treatment</a:t>
                </a:r>
              </a:p>
            </p:txBody>
          </p:sp>
        </p:grpSp>
        <p:sp>
          <p:nvSpPr>
            <p:cNvPr id="20" name="Rectangle 19"/>
            <p:cNvSpPr/>
            <p:nvPr/>
          </p:nvSpPr>
          <p:spPr>
            <a:xfrm>
              <a:off x="4905570" y="5988811"/>
              <a:ext cx="3641636" cy="230832"/>
            </a:xfrm>
            <a:prstGeom prst="rect">
              <a:avLst/>
            </a:prstGeom>
          </p:spPr>
          <p:txBody>
            <a:bodyPr wrap="square">
              <a:spAutoFit/>
            </a:bodyPr>
            <a:lstStyle/>
            <a:p>
              <a:pPr eaLnBrk="0" hangingPunct="0">
                <a:spcBef>
                  <a:spcPct val="30000"/>
                </a:spcBef>
                <a:tabLst>
                  <a:tab pos="2460625" algn="l"/>
                </a:tabLst>
              </a:pPr>
              <a:r>
                <a:rPr lang="en-US" sz="900" i="1" dirty="0" smtClean="0">
                  <a:effectLst>
                    <a:outerShdw blurRad="38100" dist="38100" dir="2700000" algn="tl">
                      <a:srgbClr val="C0C0C0"/>
                    </a:outerShdw>
                  </a:effectLst>
                  <a:ea typeface="MS PGothic" pitchFamily="34" charset="-128"/>
                </a:rPr>
                <a:t>*Surface </a:t>
              </a:r>
              <a:r>
                <a:rPr lang="en-US" sz="900" i="1" dirty="0">
                  <a:effectLst>
                    <a:outerShdw blurRad="38100" dist="38100" dir="2700000" algn="tl">
                      <a:srgbClr val="C0C0C0"/>
                    </a:outerShdw>
                  </a:effectLst>
                  <a:ea typeface="MS PGothic" pitchFamily="34" charset="-128"/>
                </a:rPr>
                <a:t>Treatment </a:t>
              </a:r>
              <a:r>
                <a:rPr lang="en-US" sz="900" i="1" dirty="0" smtClean="0">
                  <a:effectLst>
                    <a:outerShdw blurRad="38100" dist="38100" dir="2700000" algn="tl">
                      <a:srgbClr val="C0C0C0"/>
                    </a:outerShdw>
                  </a:effectLst>
                  <a:ea typeface="MS PGothic" pitchFamily="34" charset="-128"/>
                </a:rPr>
                <a:t>-</a:t>
              </a:r>
              <a:r>
                <a:rPr lang="en-US" sz="900" i="1" dirty="0" smtClean="0">
                  <a:ea typeface="MS PGothic" pitchFamily="34" charset="-128"/>
                </a:rPr>
                <a:t>Anchors </a:t>
              </a:r>
              <a:r>
                <a:rPr lang="en-US" sz="900" i="1" dirty="0">
                  <a:ea typeface="MS PGothic" pitchFamily="34" charset="-128"/>
                </a:rPr>
                <a:t>the adhesive to the backing</a:t>
              </a:r>
            </a:p>
          </p:txBody>
        </p:sp>
        <p:sp>
          <p:nvSpPr>
            <p:cNvPr id="21" name="Rectangle 9"/>
            <p:cNvSpPr>
              <a:spLocks noChangeArrowheads="1"/>
            </p:cNvSpPr>
            <p:nvPr/>
          </p:nvSpPr>
          <p:spPr bwMode="auto">
            <a:xfrm>
              <a:off x="5839882" y="4745930"/>
              <a:ext cx="1671247" cy="277631"/>
            </a:xfrm>
            <a:prstGeom prst="rect">
              <a:avLst/>
            </a:prstGeom>
            <a:noFill/>
            <a:ln w="9525">
              <a:noFill/>
              <a:miter lim="800000"/>
              <a:headEnd/>
              <a:tailEnd/>
            </a:ln>
            <a:effectLst/>
          </p:spPr>
          <p:txBody>
            <a:bodyPr wrap="square" lIns="92065" tIns="46033" rIns="92065" bIns="46033">
              <a:spAutoFit/>
            </a:bodyPr>
            <a:lstStyle/>
            <a:p>
              <a:pPr eaLnBrk="0" fontAlgn="base" hangingPunct="0">
                <a:spcBef>
                  <a:spcPct val="0"/>
                </a:spcBef>
                <a:spcAft>
                  <a:spcPct val="0"/>
                </a:spcAft>
              </a:pPr>
              <a:r>
                <a:rPr lang="en-US" sz="1200" b="1" dirty="0" smtClean="0">
                  <a:effectLst>
                    <a:outerShdw blurRad="38100" dist="38100" dir="2700000" algn="tl">
                      <a:srgbClr val="C0C0C0"/>
                    </a:outerShdw>
                  </a:effectLst>
                  <a:latin typeface="+mj-lt"/>
                  <a:ea typeface="MS PGothic" pitchFamily="34" charset="-128"/>
                  <a:cs typeface="Arial" charset="0"/>
                </a:rPr>
                <a:t>Tape Configuration</a:t>
              </a:r>
              <a:endParaRPr lang="en-US" sz="1200" b="1" dirty="0">
                <a:effectLst>
                  <a:outerShdw blurRad="38100" dist="38100" dir="2700000" algn="tl">
                    <a:srgbClr val="C0C0C0"/>
                  </a:outerShdw>
                </a:effectLst>
                <a:latin typeface="+mj-lt"/>
                <a:ea typeface="MS PGothic" pitchFamily="34" charset="-128"/>
                <a:cs typeface="Arial" charset="0"/>
              </a:endParaRPr>
            </a:p>
          </p:txBody>
        </p:sp>
      </p:grpSp>
    </p:spTree>
    <p:extLst>
      <p:ext uri="{BB962C8B-B14F-4D97-AF65-F5344CB8AC3E}">
        <p14:creationId xmlns:p14="http://schemas.microsoft.com/office/powerpoint/2010/main" val="70256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16174"/>
            <a:ext cx="9144000" cy="613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TextBox 18"/>
          <p:cNvSpPr txBox="1"/>
          <p:nvPr/>
        </p:nvSpPr>
        <p:spPr>
          <a:xfrm>
            <a:off x="57745" y="867818"/>
            <a:ext cx="9144000" cy="430887"/>
          </a:xfrm>
          <a:prstGeom prst="rect">
            <a:avLst/>
          </a:prstGeom>
          <a:noFill/>
        </p:spPr>
        <p:txBody>
          <a:bodyPr wrap="square" lIns="0" tIns="0" rIns="0" bIns="0" rtlCol="0">
            <a:spAutoFit/>
          </a:bodyPr>
          <a:lstStyle/>
          <a:p>
            <a:pPr lvl="0" algn="ctr"/>
            <a:r>
              <a:rPr lang="en-US" sz="2800" b="1">
                <a:solidFill>
                  <a:srgbClr val="FFFFFF"/>
                </a:solidFill>
              </a:rPr>
              <a:t>Step 3: Select Tape Adhesive</a:t>
            </a:r>
            <a:endParaRPr lang="en-US" sz="2800" b="1" dirty="0">
              <a:solidFill>
                <a:srgbClr val="FFFFFF"/>
              </a:solidFill>
            </a:endParaRPr>
          </a:p>
        </p:txBody>
      </p:sp>
      <p:pic>
        <p:nvPicPr>
          <p:cNvPr id="17" name="Picture 16"/>
          <p:cNvPicPr>
            <a:picLocks noChangeAspect="1"/>
          </p:cNvPicPr>
          <p:nvPr/>
        </p:nvPicPr>
        <p:blipFill>
          <a:blip r:embed="rId2"/>
          <a:stretch>
            <a:fillRect/>
          </a:stretch>
        </p:blipFill>
        <p:spPr>
          <a:xfrm>
            <a:off x="0" y="-3512"/>
            <a:ext cx="9144000" cy="832383"/>
          </a:xfrm>
          <a:prstGeom prst="rect">
            <a:avLst/>
          </a:prstGeom>
        </p:spPr>
      </p:pic>
      <p:sp>
        <p:nvSpPr>
          <p:cNvPr id="5" name="TextBox 4"/>
          <p:cNvSpPr txBox="1"/>
          <p:nvPr/>
        </p:nvSpPr>
        <p:spPr>
          <a:xfrm>
            <a:off x="545776" y="840006"/>
            <a:ext cx="8015287" cy="3662541"/>
          </a:xfrm>
          <a:prstGeom prst="rect">
            <a:avLst/>
          </a:prstGeom>
          <a:noFill/>
        </p:spPr>
        <p:txBody>
          <a:bodyPr wrap="square" lIns="0" tIns="0" rIns="0" bIns="0" rtlCol="0">
            <a:spAutoFit/>
          </a:bodyPr>
          <a:lstStyle/>
          <a:p>
            <a:endParaRPr lang="en-US" sz="2800" dirty="0" smtClean="0"/>
          </a:p>
          <a:p>
            <a:endParaRPr lang="en-US" sz="2800" dirty="0"/>
          </a:p>
          <a:p>
            <a:r>
              <a:rPr lang="en-US" b="1" dirty="0" smtClean="0"/>
              <a:t>Synthetic Rubber</a:t>
            </a:r>
          </a:p>
          <a:p>
            <a:pPr marL="285750" indent="-285750">
              <a:buFont typeface="Arial" panose="020B0604020202020204" pitchFamily="34" charset="0"/>
              <a:buChar char="•"/>
            </a:pPr>
            <a:r>
              <a:rPr lang="en-US" dirty="0" smtClean="0"/>
              <a:t>Excellent holding power</a:t>
            </a:r>
          </a:p>
          <a:p>
            <a:pPr marL="285750" indent="-285750">
              <a:buFont typeface="Arial" panose="020B0604020202020204" pitchFamily="34" charset="0"/>
              <a:buChar char="•"/>
            </a:pPr>
            <a:r>
              <a:rPr lang="en-US" dirty="0" smtClean="0"/>
              <a:t>Good initial adhesion above 40°F</a:t>
            </a:r>
          </a:p>
          <a:p>
            <a:pPr marL="285750" indent="-285750">
              <a:buFont typeface="Arial" panose="020B0604020202020204" pitchFamily="34" charset="0"/>
              <a:buChar char="•"/>
            </a:pPr>
            <a:r>
              <a:rPr lang="en-US" altLang="en-US" dirty="0"/>
              <a:t>Environmentally preferred due to solvent free </a:t>
            </a:r>
            <a:r>
              <a:rPr lang="en-US" altLang="en-US" dirty="0" smtClean="0"/>
              <a:t>construction</a:t>
            </a:r>
            <a:endParaRPr lang="en-US" dirty="0" smtClean="0"/>
          </a:p>
          <a:p>
            <a:endParaRPr lang="en-US" dirty="0"/>
          </a:p>
          <a:p>
            <a:r>
              <a:rPr lang="en-US" b="1" dirty="0" smtClean="0"/>
              <a:t>Acrylic</a:t>
            </a:r>
          </a:p>
          <a:p>
            <a:pPr marL="285750" indent="-285750">
              <a:buFont typeface="Arial" panose="020B0604020202020204" pitchFamily="34" charset="0"/>
              <a:buChar char="•"/>
            </a:pPr>
            <a:r>
              <a:rPr lang="en-US" dirty="0" smtClean="0"/>
              <a:t>Excellent initial adhesion over a broad temperature range</a:t>
            </a:r>
          </a:p>
          <a:p>
            <a:pPr marL="285750" indent="-285750">
              <a:buFont typeface="Arial" panose="020B0604020202020204" pitchFamily="34" charset="0"/>
              <a:buChar char="•"/>
            </a:pPr>
            <a:r>
              <a:rPr lang="en-US" dirty="0" smtClean="0"/>
              <a:t>Extremely long performance life</a:t>
            </a:r>
          </a:p>
          <a:p>
            <a:pPr marL="285750" indent="-285750">
              <a:buFont typeface="Arial" panose="020B0604020202020204" pitchFamily="34" charset="0"/>
              <a:buChar char="•"/>
            </a:pPr>
            <a:r>
              <a:rPr lang="en-US" dirty="0" smtClean="0"/>
              <a:t>UV and chemical resistance</a:t>
            </a:r>
            <a:endParaRPr lang="en-US" dirty="0"/>
          </a:p>
          <a:p>
            <a:endParaRPr lang="en-US" sz="2000" dirty="0" smtClean="0"/>
          </a:p>
        </p:txBody>
      </p:sp>
      <p:sp>
        <p:nvSpPr>
          <p:cNvPr id="6" name="Rectangle 2"/>
          <p:cNvSpPr>
            <a:spLocks noChangeArrowheads="1"/>
          </p:cNvSpPr>
          <p:nvPr/>
        </p:nvSpPr>
        <p:spPr bwMode="auto">
          <a:xfrm>
            <a:off x="115491" y="9768"/>
            <a:ext cx="9028509" cy="58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b"/>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dirty="0" smtClean="0">
                <a:solidFill>
                  <a:schemeClr val="bg1"/>
                </a:solidFill>
                <a:latin typeface="+mj-lt"/>
              </a:rPr>
              <a:t>How to Choose the Right Tape for Your Application</a:t>
            </a:r>
            <a:endParaRPr lang="en-US" altLang="en-US" dirty="0">
              <a:solidFill>
                <a:schemeClr val="bg1"/>
              </a:solidFill>
              <a:latin typeface="+mj-lt"/>
            </a:endParaRPr>
          </a:p>
        </p:txBody>
      </p:sp>
      <p:grpSp>
        <p:nvGrpSpPr>
          <p:cNvPr id="29" name="Group 28"/>
          <p:cNvGrpSpPr/>
          <p:nvPr/>
        </p:nvGrpSpPr>
        <p:grpSpPr>
          <a:xfrm>
            <a:off x="2144084" y="4654191"/>
            <a:ext cx="4310669" cy="1536278"/>
            <a:chOff x="1986353" y="4645406"/>
            <a:chExt cx="4310669" cy="1536278"/>
          </a:xfrm>
        </p:grpSpPr>
        <p:grpSp>
          <p:nvGrpSpPr>
            <p:cNvPr id="20" name="Group 19"/>
            <p:cNvGrpSpPr/>
            <p:nvPr/>
          </p:nvGrpSpPr>
          <p:grpSpPr>
            <a:xfrm>
              <a:off x="1986353" y="4945896"/>
              <a:ext cx="4310669" cy="853995"/>
              <a:chOff x="4499159" y="3904828"/>
              <a:chExt cx="4310669" cy="853995"/>
            </a:xfrm>
          </p:grpSpPr>
          <p:sp>
            <p:nvSpPr>
              <p:cNvPr id="21" name="Rectangle 4"/>
              <p:cNvSpPr>
                <a:spLocks noChangeArrowheads="1"/>
              </p:cNvSpPr>
              <p:nvPr/>
            </p:nvSpPr>
            <p:spPr bwMode="auto">
              <a:xfrm>
                <a:off x="5206302" y="3904828"/>
                <a:ext cx="3603526" cy="271694"/>
              </a:xfrm>
              <a:prstGeom prst="rect">
                <a:avLst/>
              </a:prstGeom>
              <a:solidFill>
                <a:srgbClr val="00CC00"/>
              </a:solidFill>
              <a:ln w="12700">
                <a:solidFill>
                  <a:srgbClr val="EEECE1"/>
                </a:solidFill>
                <a:miter lim="800000"/>
                <a:headEnd/>
                <a:tailEnd/>
              </a:ln>
              <a:effectLst/>
            </p:spPr>
            <p:txBody>
              <a:bodyPr wrap="none" lIns="91430" tIns="45715" rIns="91430" bIns="45715"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22" name="Freeform 6"/>
              <p:cNvSpPr>
                <a:spLocks/>
              </p:cNvSpPr>
              <p:nvPr/>
            </p:nvSpPr>
            <p:spPr bwMode="auto">
              <a:xfrm>
                <a:off x="6663978" y="4176276"/>
                <a:ext cx="2145850" cy="242201"/>
              </a:xfrm>
              <a:custGeom>
                <a:avLst/>
                <a:gdLst/>
                <a:ahLst/>
                <a:cxnLst>
                  <a:cxn ang="0">
                    <a:pos x="2400" y="0"/>
                  </a:cxn>
                  <a:cxn ang="0">
                    <a:pos x="2400" y="96"/>
                  </a:cxn>
                  <a:cxn ang="0">
                    <a:pos x="282" y="96"/>
                  </a:cxn>
                  <a:cxn ang="0">
                    <a:pos x="209" y="120"/>
                  </a:cxn>
                  <a:cxn ang="0">
                    <a:pos x="155" y="162"/>
                  </a:cxn>
                  <a:cxn ang="0">
                    <a:pos x="108" y="210"/>
                  </a:cxn>
                  <a:cxn ang="0">
                    <a:pos x="65" y="270"/>
                  </a:cxn>
                  <a:cxn ang="0">
                    <a:pos x="0" y="186"/>
                  </a:cxn>
                  <a:cxn ang="0">
                    <a:pos x="96" y="78"/>
                  </a:cxn>
                  <a:cxn ang="0">
                    <a:pos x="157" y="24"/>
                  </a:cxn>
                  <a:cxn ang="0">
                    <a:pos x="266" y="0"/>
                  </a:cxn>
                  <a:cxn ang="0">
                    <a:pos x="2400" y="0"/>
                  </a:cxn>
                </a:cxnLst>
                <a:rect l="0" t="0" r="r" b="b"/>
                <a:pathLst>
                  <a:path w="2401" h="271">
                    <a:moveTo>
                      <a:pt x="2400" y="0"/>
                    </a:moveTo>
                    <a:lnTo>
                      <a:pt x="2400" y="96"/>
                    </a:lnTo>
                    <a:lnTo>
                      <a:pt x="282" y="96"/>
                    </a:lnTo>
                    <a:lnTo>
                      <a:pt x="209" y="120"/>
                    </a:lnTo>
                    <a:lnTo>
                      <a:pt x="155" y="162"/>
                    </a:lnTo>
                    <a:lnTo>
                      <a:pt x="108" y="210"/>
                    </a:lnTo>
                    <a:lnTo>
                      <a:pt x="65" y="270"/>
                    </a:lnTo>
                    <a:lnTo>
                      <a:pt x="0" y="186"/>
                    </a:lnTo>
                    <a:lnTo>
                      <a:pt x="96" y="78"/>
                    </a:lnTo>
                    <a:lnTo>
                      <a:pt x="157" y="24"/>
                    </a:lnTo>
                    <a:lnTo>
                      <a:pt x="266" y="0"/>
                    </a:lnTo>
                    <a:lnTo>
                      <a:pt x="2400" y="0"/>
                    </a:lnTo>
                  </a:path>
                </a:pathLst>
              </a:custGeom>
              <a:solidFill>
                <a:srgbClr val="C0504D"/>
              </a:solidFill>
              <a:ln w="12700" cap="rnd" cmpd="sng">
                <a:solidFill>
                  <a:srgbClr val="EEECE1"/>
                </a:solidFill>
                <a:prstDash val="solid"/>
                <a:round/>
                <a:headEnd type="none" w="sm" len="sm"/>
                <a:tailEnd type="none" w="sm" len="sm"/>
              </a:ln>
              <a:effectLst/>
            </p:spPr>
            <p:txBody>
              <a:bodyPr lIns="91430" tIns="45715" rIns="91430" bIns="45715"/>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23" name="Freeform 7"/>
              <p:cNvSpPr>
                <a:spLocks/>
              </p:cNvSpPr>
              <p:nvPr/>
            </p:nvSpPr>
            <p:spPr bwMode="auto">
              <a:xfrm>
                <a:off x="6985724" y="4254626"/>
                <a:ext cx="1824104" cy="231476"/>
              </a:xfrm>
              <a:custGeom>
                <a:avLst/>
                <a:gdLst/>
                <a:ahLst/>
                <a:cxnLst>
                  <a:cxn ang="0">
                    <a:pos x="2040" y="0"/>
                  </a:cxn>
                  <a:cxn ang="0">
                    <a:pos x="2040" y="96"/>
                  </a:cxn>
                  <a:cxn ang="0">
                    <a:pos x="240" y="96"/>
                  </a:cxn>
                  <a:cxn ang="0">
                    <a:pos x="178" y="120"/>
                  </a:cxn>
                  <a:cxn ang="0">
                    <a:pos x="132" y="162"/>
                  </a:cxn>
                  <a:cxn ang="0">
                    <a:pos x="92" y="210"/>
                  </a:cxn>
                  <a:cxn ang="0">
                    <a:pos x="78" y="258"/>
                  </a:cxn>
                  <a:cxn ang="0">
                    <a:pos x="0" y="186"/>
                  </a:cxn>
                  <a:cxn ang="0">
                    <a:pos x="82" y="78"/>
                  </a:cxn>
                  <a:cxn ang="0">
                    <a:pos x="133" y="24"/>
                  </a:cxn>
                  <a:cxn ang="0">
                    <a:pos x="226" y="0"/>
                  </a:cxn>
                  <a:cxn ang="0">
                    <a:pos x="2040" y="0"/>
                  </a:cxn>
                </a:cxnLst>
                <a:rect l="0" t="0" r="r" b="b"/>
                <a:pathLst>
                  <a:path w="2041" h="259">
                    <a:moveTo>
                      <a:pt x="2040" y="0"/>
                    </a:moveTo>
                    <a:lnTo>
                      <a:pt x="2040" y="96"/>
                    </a:lnTo>
                    <a:lnTo>
                      <a:pt x="240" y="96"/>
                    </a:lnTo>
                    <a:lnTo>
                      <a:pt x="178" y="120"/>
                    </a:lnTo>
                    <a:lnTo>
                      <a:pt x="132" y="162"/>
                    </a:lnTo>
                    <a:lnTo>
                      <a:pt x="92" y="210"/>
                    </a:lnTo>
                    <a:lnTo>
                      <a:pt x="78" y="258"/>
                    </a:lnTo>
                    <a:lnTo>
                      <a:pt x="0" y="186"/>
                    </a:lnTo>
                    <a:lnTo>
                      <a:pt x="82" y="78"/>
                    </a:lnTo>
                    <a:lnTo>
                      <a:pt x="133" y="24"/>
                    </a:lnTo>
                    <a:lnTo>
                      <a:pt x="226" y="0"/>
                    </a:lnTo>
                    <a:lnTo>
                      <a:pt x="2040" y="0"/>
                    </a:lnTo>
                  </a:path>
                </a:pathLst>
              </a:custGeom>
              <a:solidFill>
                <a:srgbClr val="FF0000"/>
              </a:solidFill>
              <a:ln w="12700" cap="rnd" cmpd="sng">
                <a:solidFill>
                  <a:srgbClr val="EEECE1"/>
                </a:solidFill>
                <a:prstDash val="solid"/>
                <a:round/>
                <a:headEnd type="none" w="sm" len="sm"/>
                <a:tailEnd type="none" w="sm" len="sm"/>
              </a:ln>
              <a:effectLst/>
            </p:spPr>
            <p:txBody>
              <a:bodyPr lIns="91430" tIns="45715" rIns="91430" bIns="45715"/>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24" name="Rectangle 9"/>
              <p:cNvSpPr>
                <a:spLocks noChangeArrowheads="1"/>
              </p:cNvSpPr>
              <p:nvPr/>
            </p:nvSpPr>
            <p:spPr bwMode="auto">
              <a:xfrm>
                <a:off x="4499159" y="3953332"/>
                <a:ext cx="982160" cy="262242"/>
              </a:xfrm>
              <a:prstGeom prst="rect">
                <a:avLst/>
              </a:prstGeom>
              <a:noFill/>
              <a:ln w="9525">
                <a:noFill/>
                <a:miter lim="800000"/>
                <a:headEnd/>
                <a:tailEnd/>
              </a:ln>
              <a:effectLst/>
            </p:spPr>
            <p:txBody>
              <a:bodyPr wrap="square" lIns="92065" tIns="46033" rIns="92065" bIns="46033">
                <a:spAutoFit/>
              </a:bodyPr>
              <a:lstStyle/>
              <a:p>
                <a:pPr eaLnBrk="0" fontAlgn="base" hangingPunct="0">
                  <a:spcBef>
                    <a:spcPct val="0"/>
                  </a:spcBef>
                  <a:spcAft>
                    <a:spcPct val="0"/>
                  </a:spcAft>
                </a:pPr>
                <a:r>
                  <a:rPr lang="en-US" sz="1100" dirty="0">
                    <a:effectLst>
                      <a:outerShdw blurRad="38100" dist="38100" dir="2700000" algn="tl">
                        <a:srgbClr val="C0C0C0"/>
                      </a:outerShdw>
                    </a:effectLst>
                    <a:ea typeface="MS PGothic" pitchFamily="34" charset="-128"/>
                    <a:cs typeface="Arial" charset="0"/>
                  </a:rPr>
                  <a:t>Backing</a:t>
                </a:r>
              </a:p>
            </p:txBody>
          </p:sp>
          <p:sp>
            <p:nvSpPr>
              <p:cNvPr id="25" name="Rectangle 10"/>
              <p:cNvSpPr>
                <a:spLocks noChangeArrowheads="1"/>
              </p:cNvSpPr>
              <p:nvPr/>
            </p:nvSpPr>
            <p:spPr bwMode="auto">
              <a:xfrm>
                <a:off x="6680145" y="4496581"/>
                <a:ext cx="895800" cy="262242"/>
              </a:xfrm>
              <a:prstGeom prst="rect">
                <a:avLst/>
              </a:prstGeom>
              <a:noFill/>
              <a:ln w="9525">
                <a:noFill/>
                <a:miter lim="800000"/>
                <a:headEnd/>
                <a:tailEnd/>
              </a:ln>
              <a:effectLst/>
            </p:spPr>
            <p:txBody>
              <a:bodyPr wrap="square" lIns="92065" tIns="46033" rIns="92065" bIns="46033">
                <a:spAutoFit/>
              </a:bodyPr>
              <a:lstStyle/>
              <a:p>
                <a:pPr eaLnBrk="0" fontAlgn="base" hangingPunct="0">
                  <a:spcBef>
                    <a:spcPct val="0"/>
                  </a:spcBef>
                  <a:spcAft>
                    <a:spcPct val="0"/>
                  </a:spcAft>
                </a:pPr>
                <a:r>
                  <a:rPr lang="en-US" sz="1100" dirty="0">
                    <a:effectLst>
                      <a:outerShdw blurRad="38100" dist="38100" dir="2700000" algn="tl">
                        <a:srgbClr val="C0C0C0"/>
                      </a:outerShdw>
                    </a:effectLst>
                    <a:ea typeface="MS PGothic" pitchFamily="34" charset="-128"/>
                    <a:cs typeface="Arial" charset="0"/>
                  </a:rPr>
                  <a:t>Adhesive</a:t>
                </a:r>
              </a:p>
            </p:txBody>
          </p:sp>
          <p:sp>
            <p:nvSpPr>
              <p:cNvPr id="26" name="Rectangle 11"/>
              <p:cNvSpPr>
                <a:spLocks noChangeArrowheads="1"/>
              </p:cNvSpPr>
              <p:nvPr/>
            </p:nvSpPr>
            <p:spPr bwMode="auto">
              <a:xfrm>
                <a:off x="5329597" y="4321169"/>
                <a:ext cx="1481178" cy="262242"/>
              </a:xfrm>
              <a:prstGeom prst="rect">
                <a:avLst/>
              </a:prstGeom>
              <a:noFill/>
              <a:ln w="9525">
                <a:noFill/>
                <a:miter lim="800000"/>
                <a:headEnd/>
                <a:tailEnd/>
              </a:ln>
              <a:effectLst/>
            </p:spPr>
            <p:txBody>
              <a:bodyPr wrap="square" lIns="92065" tIns="46033" rIns="92065" bIns="46033">
                <a:spAutoFit/>
              </a:bodyPr>
              <a:lstStyle/>
              <a:p>
                <a:pPr eaLnBrk="0" fontAlgn="base" hangingPunct="0">
                  <a:spcBef>
                    <a:spcPct val="0"/>
                  </a:spcBef>
                  <a:spcAft>
                    <a:spcPct val="0"/>
                  </a:spcAft>
                </a:pPr>
                <a:r>
                  <a:rPr lang="en-US" sz="1100" dirty="0">
                    <a:effectLst>
                      <a:outerShdw blurRad="38100" dist="38100" dir="2700000" algn="tl">
                        <a:srgbClr val="C0C0C0"/>
                      </a:outerShdw>
                    </a:effectLst>
                    <a:ea typeface="MS PGothic" pitchFamily="34" charset="-128"/>
                    <a:cs typeface="Arial" charset="0"/>
                  </a:rPr>
                  <a:t>Surface Treatment</a:t>
                </a:r>
              </a:p>
            </p:txBody>
          </p:sp>
        </p:grpSp>
        <p:sp>
          <p:nvSpPr>
            <p:cNvPr id="27" name="Rectangle 26"/>
            <p:cNvSpPr/>
            <p:nvPr/>
          </p:nvSpPr>
          <p:spPr>
            <a:xfrm>
              <a:off x="2655386" y="5935463"/>
              <a:ext cx="3641636" cy="246221"/>
            </a:xfrm>
            <a:prstGeom prst="rect">
              <a:avLst/>
            </a:prstGeom>
          </p:spPr>
          <p:txBody>
            <a:bodyPr wrap="square">
              <a:spAutoFit/>
            </a:bodyPr>
            <a:lstStyle/>
            <a:p>
              <a:pPr eaLnBrk="0" hangingPunct="0">
                <a:spcBef>
                  <a:spcPct val="30000"/>
                </a:spcBef>
                <a:tabLst>
                  <a:tab pos="2460625" algn="l"/>
                </a:tabLst>
              </a:pPr>
              <a:r>
                <a:rPr lang="en-US" sz="1000" i="1" dirty="0" smtClean="0">
                  <a:effectLst>
                    <a:outerShdw blurRad="38100" dist="38100" dir="2700000" algn="tl">
                      <a:srgbClr val="C0C0C0"/>
                    </a:outerShdw>
                  </a:effectLst>
                  <a:ea typeface="MS PGothic" pitchFamily="34" charset="-128"/>
                </a:rPr>
                <a:t>*Surface </a:t>
              </a:r>
              <a:r>
                <a:rPr lang="en-US" sz="1000" i="1" dirty="0">
                  <a:effectLst>
                    <a:outerShdw blurRad="38100" dist="38100" dir="2700000" algn="tl">
                      <a:srgbClr val="C0C0C0"/>
                    </a:outerShdw>
                  </a:effectLst>
                  <a:ea typeface="MS PGothic" pitchFamily="34" charset="-128"/>
                </a:rPr>
                <a:t>Treatment </a:t>
              </a:r>
              <a:r>
                <a:rPr lang="en-US" sz="1000" i="1" dirty="0" smtClean="0">
                  <a:effectLst>
                    <a:outerShdw blurRad="38100" dist="38100" dir="2700000" algn="tl">
                      <a:srgbClr val="C0C0C0"/>
                    </a:outerShdw>
                  </a:effectLst>
                  <a:ea typeface="MS PGothic" pitchFamily="34" charset="-128"/>
                </a:rPr>
                <a:t>-</a:t>
              </a:r>
              <a:r>
                <a:rPr lang="en-US" sz="1000" i="1" dirty="0" smtClean="0">
                  <a:ea typeface="MS PGothic" pitchFamily="34" charset="-128"/>
                </a:rPr>
                <a:t>Anchors </a:t>
              </a:r>
              <a:r>
                <a:rPr lang="en-US" sz="1000" i="1" dirty="0">
                  <a:ea typeface="MS PGothic" pitchFamily="34" charset="-128"/>
                </a:rPr>
                <a:t>the adhesive to the backing</a:t>
              </a:r>
            </a:p>
          </p:txBody>
        </p:sp>
        <p:sp>
          <p:nvSpPr>
            <p:cNvPr id="28" name="Rectangle 9"/>
            <p:cNvSpPr>
              <a:spLocks noChangeArrowheads="1"/>
            </p:cNvSpPr>
            <p:nvPr/>
          </p:nvSpPr>
          <p:spPr bwMode="auto">
            <a:xfrm>
              <a:off x="3637294" y="4645406"/>
              <a:ext cx="1671247" cy="277631"/>
            </a:xfrm>
            <a:prstGeom prst="rect">
              <a:avLst/>
            </a:prstGeom>
            <a:noFill/>
            <a:ln w="9525">
              <a:noFill/>
              <a:miter lim="800000"/>
              <a:headEnd/>
              <a:tailEnd/>
            </a:ln>
            <a:effectLst/>
          </p:spPr>
          <p:txBody>
            <a:bodyPr wrap="square" lIns="92065" tIns="46033" rIns="92065" bIns="46033">
              <a:spAutoFit/>
            </a:bodyPr>
            <a:lstStyle/>
            <a:p>
              <a:pPr eaLnBrk="0" fontAlgn="base" hangingPunct="0">
                <a:spcBef>
                  <a:spcPct val="0"/>
                </a:spcBef>
                <a:spcAft>
                  <a:spcPct val="0"/>
                </a:spcAft>
              </a:pPr>
              <a:r>
                <a:rPr lang="en-US" sz="1200" b="1" dirty="0" smtClean="0">
                  <a:effectLst>
                    <a:outerShdw blurRad="38100" dist="38100" dir="2700000" algn="tl">
                      <a:srgbClr val="C0C0C0"/>
                    </a:outerShdw>
                  </a:effectLst>
                  <a:latin typeface="+mj-lt"/>
                  <a:ea typeface="MS PGothic" pitchFamily="34" charset="-128"/>
                  <a:cs typeface="Arial" charset="0"/>
                </a:rPr>
                <a:t>Tape Configuration</a:t>
              </a:r>
              <a:endParaRPr lang="en-US" sz="1200" b="1" dirty="0">
                <a:effectLst>
                  <a:outerShdw blurRad="38100" dist="38100" dir="2700000" algn="tl">
                    <a:srgbClr val="C0C0C0"/>
                  </a:outerShdw>
                </a:effectLst>
                <a:latin typeface="+mj-lt"/>
                <a:ea typeface="MS PGothic" pitchFamily="34" charset="-128"/>
                <a:cs typeface="Arial" charset="0"/>
              </a:endParaRPr>
            </a:p>
          </p:txBody>
        </p:sp>
      </p:grpSp>
    </p:spTree>
    <p:extLst>
      <p:ext uri="{BB962C8B-B14F-4D97-AF65-F5344CB8AC3E}">
        <p14:creationId xmlns:p14="http://schemas.microsoft.com/office/powerpoint/2010/main" val="122447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0" y="-3512"/>
            <a:ext cx="9144000" cy="832383"/>
          </a:xfrm>
          <a:prstGeom prst="rect">
            <a:avLst/>
          </a:prstGeom>
        </p:spPr>
      </p:pic>
      <p:sp>
        <p:nvSpPr>
          <p:cNvPr id="6" name="Rectangle 2"/>
          <p:cNvSpPr>
            <a:spLocks noChangeArrowheads="1"/>
          </p:cNvSpPr>
          <p:nvPr/>
        </p:nvSpPr>
        <p:spPr bwMode="auto">
          <a:xfrm>
            <a:off x="115491" y="9768"/>
            <a:ext cx="9028509" cy="58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b"/>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dirty="0" smtClean="0">
                <a:solidFill>
                  <a:schemeClr val="bg1"/>
                </a:solidFill>
                <a:latin typeface="+mj-lt"/>
              </a:rPr>
              <a:t>3M Industrial Tape Offering Guide</a:t>
            </a:r>
            <a:endParaRPr lang="en-US" altLang="en-US" dirty="0">
              <a:solidFill>
                <a:schemeClr val="bg1"/>
              </a:solidFill>
              <a:latin typeface="+mj-lt"/>
            </a:endParaRPr>
          </a:p>
        </p:txBody>
      </p:sp>
      <p:sp>
        <p:nvSpPr>
          <p:cNvPr id="12" name="Rectangle 11"/>
          <p:cNvSpPr/>
          <p:nvPr/>
        </p:nvSpPr>
        <p:spPr>
          <a:xfrm>
            <a:off x="281512" y="4283539"/>
            <a:ext cx="8580976" cy="507831"/>
          </a:xfrm>
          <a:prstGeom prst="rect">
            <a:avLst/>
          </a:prstGeom>
        </p:spPr>
        <p:txBody>
          <a:bodyPr wrap="square">
            <a:spAutoFit/>
          </a:bodyPr>
          <a:lstStyle/>
          <a:p>
            <a:r>
              <a:rPr lang="en-US" altLang="en-US" sz="1350" i="1" dirty="0"/>
              <a:t>*</a:t>
            </a:r>
            <a:r>
              <a:rPr lang="en-US" altLang="en-US" sz="1350" i="1" dirty="0" smtClean="0"/>
              <a:t>Pressure </a:t>
            </a:r>
            <a:r>
              <a:rPr lang="en-US" altLang="en-US" sz="1350" i="1" dirty="0"/>
              <a:t>sensitive tapes coated with synthetic hot melt adhesive systems have much higher shear holding power values than tapes coated with acrylic adhesive systems</a:t>
            </a:r>
          </a:p>
        </p:txBody>
      </p:sp>
      <p:pic>
        <p:nvPicPr>
          <p:cNvPr id="17" name="Picture 16"/>
          <p:cNvPicPr>
            <a:picLocks noChangeAspect="1"/>
          </p:cNvPicPr>
          <p:nvPr/>
        </p:nvPicPr>
        <p:blipFill>
          <a:blip r:embed="rId3"/>
          <a:stretch>
            <a:fillRect/>
          </a:stretch>
        </p:blipFill>
        <p:spPr>
          <a:xfrm>
            <a:off x="281512" y="1035844"/>
            <a:ext cx="8580976" cy="3073400"/>
          </a:xfrm>
          <a:prstGeom prst="rect">
            <a:avLst/>
          </a:prstGeom>
        </p:spPr>
      </p:pic>
    </p:spTree>
    <p:extLst>
      <p:ext uri="{BB962C8B-B14F-4D97-AF65-F5344CB8AC3E}">
        <p14:creationId xmlns:p14="http://schemas.microsoft.com/office/powerpoint/2010/main" val="221668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2928" y="691978"/>
            <a:ext cx="540770" cy="6166022"/>
          </a:xfrm>
          <a:prstGeom prst="rect">
            <a:avLst/>
          </a:prstGeom>
        </p:spPr>
      </p:pic>
      <p:pic>
        <p:nvPicPr>
          <p:cNvPr id="20" name="Picture 19"/>
          <p:cNvPicPr>
            <a:picLocks noChangeAspect="1"/>
          </p:cNvPicPr>
          <p:nvPr/>
        </p:nvPicPr>
        <p:blipFill>
          <a:blip r:embed="rId3"/>
          <a:stretch>
            <a:fillRect/>
          </a:stretch>
        </p:blipFill>
        <p:spPr>
          <a:xfrm>
            <a:off x="0" y="-3512"/>
            <a:ext cx="9144000" cy="832383"/>
          </a:xfrm>
          <a:prstGeom prst="rect">
            <a:avLst/>
          </a:prstGeom>
        </p:spPr>
      </p:pic>
      <p:sp>
        <p:nvSpPr>
          <p:cNvPr id="4" name="TextBox 3"/>
          <p:cNvSpPr txBox="1"/>
          <p:nvPr/>
        </p:nvSpPr>
        <p:spPr>
          <a:xfrm>
            <a:off x="831786" y="928212"/>
            <a:ext cx="8241093" cy="615553"/>
          </a:xfrm>
          <a:prstGeom prst="rect">
            <a:avLst/>
          </a:prstGeom>
          <a:noFill/>
        </p:spPr>
        <p:txBody>
          <a:bodyPr wrap="square" lIns="0" tIns="0" rIns="0" bIns="0" rtlCol="0">
            <a:spAutoFit/>
          </a:bodyPr>
          <a:lstStyle/>
          <a:p>
            <a:pPr algn="ctr"/>
            <a:r>
              <a:rPr lang="en-US" sz="2000" dirty="0" smtClean="0">
                <a:solidFill>
                  <a:srgbClr val="FF0000"/>
                </a:solidFill>
              </a:rPr>
              <a:t>369 and 305 are light duty tapes used for general purpose packaging applications</a:t>
            </a:r>
          </a:p>
        </p:txBody>
      </p:sp>
      <p:sp>
        <p:nvSpPr>
          <p:cNvPr id="7" name="TextBox 6"/>
          <p:cNvSpPr txBox="1"/>
          <p:nvPr/>
        </p:nvSpPr>
        <p:spPr>
          <a:xfrm>
            <a:off x="0" y="160479"/>
            <a:ext cx="9144000" cy="438567"/>
          </a:xfrm>
          <a:prstGeom prst="rect">
            <a:avLst/>
          </a:prstGeom>
          <a:noFill/>
        </p:spPr>
        <p:txBody>
          <a:bodyPr wrap="square" lIns="68564" tIns="34283" rIns="68564" bIns="34283" rtlCol="0">
            <a:spAutoFit/>
          </a:bodyPr>
          <a:lstStyle/>
          <a:p>
            <a:pPr algn="ctr"/>
            <a:r>
              <a:rPr lang="en-US" sz="2400" b="1" dirty="0" smtClean="0">
                <a:solidFill>
                  <a:schemeClr val="bg1"/>
                </a:solidFill>
                <a:cs typeface="Arial" charset="0"/>
              </a:rPr>
              <a:t>General Use Tapes (Light Duty)</a:t>
            </a:r>
            <a:endParaRPr lang="en-US" sz="2400" b="1" dirty="0">
              <a:solidFill>
                <a:schemeClr val="bg1"/>
              </a:solidFill>
              <a:cs typeface="Arial" charset="0"/>
            </a:endParaRPr>
          </a:p>
        </p:txBody>
      </p:sp>
      <p:grpSp>
        <p:nvGrpSpPr>
          <p:cNvPr id="17" name="Group 16"/>
          <p:cNvGrpSpPr/>
          <p:nvPr/>
        </p:nvGrpSpPr>
        <p:grpSpPr>
          <a:xfrm>
            <a:off x="831786" y="1649764"/>
            <a:ext cx="7960446" cy="3231654"/>
            <a:chOff x="405295" y="1606722"/>
            <a:chExt cx="7960446" cy="3231654"/>
          </a:xfrm>
        </p:grpSpPr>
        <p:sp>
          <p:nvSpPr>
            <p:cNvPr id="8" name="Rectangle 7"/>
            <p:cNvSpPr/>
            <p:nvPr/>
          </p:nvSpPr>
          <p:spPr>
            <a:xfrm>
              <a:off x="405295" y="1954074"/>
              <a:ext cx="3705386" cy="2631490"/>
            </a:xfrm>
            <a:prstGeom prst="rect">
              <a:avLst/>
            </a:prstGeom>
          </p:spPr>
          <p:txBody>
            <a:bodyPr wrap="square">
              <a:spAutoFit/>
            </a:bodyPr>
            <a:lstStyle/>
            <a:p>
              <a:r>
                <a:rPr lang="en-US" sz="1500" dirty="0">
                  <a:solidFill>
                    <a:srgbClr val="003DE6"/>
                  </a:solidFill>
                </a:rPr>
                <a:t>Application</a:t>
              </a:r>
              <a:r>
                <a:rPr lang="en-US" sz="1500" dirty="0" smtClean="0">
                  <a:solidFill>
                    <a:srgbClr val="003DE6"/>
                  </a:solidFill>
                </a:rPr>
                <a:t>: Suitable </a:t>
              </a:r>
              <a:r>
                <a:rPr lang="en-US" sz="1500" dirty="0">
                  <a:solidFill>
                    <a:srgbClr val="003DE6"/>
                  </a:solidFill>
                </a:rPr>
                <a:t>for use on lightweight envelopes and mailers</a:t>
              </a:r>
            </a:p>
            <a:p>
              <a:endParaRPr lang="en-US" sz="1500" dirty="0" smtClean="0"/>
            </a:p>
            <a:p>
              <a:pPr marL="285750" indent="-285750">
                <a:buFont typeface="Arial" panose="020B0604020202020204" pitchFamily="34" charset="0"/>
                <a:buChar char="•"/>
              </a:pPr>
              <a:r>
                <a:rPr lang="en-US" sz="1500" dirty="0" smtClean="0"/>
                <a:t>Adhesive </a:t>
              </a:r>
              <a:r>
                <a:rPr lang="en-US" sz="1500" dirty="0"/>
                <a:t>sticks to a variety of surfaces on contact, including </a:t>
              </a:r>
              <a:r>
                <a:rPr lang="en-US" sz="1500" dirty="0" smtClean="0"/>
                <a:t>fiberboard</a:t>
              </a:r>
              <a:endParaRPr lang="en-US" sz="1500" dirty="0"/>
            </a:p>
            <a:p>
              <a:pPr marL="285750" indent="-285750">
                <a:buFont typeface="Arial" panose="020B0604020202020204" pitchFamily="34" charset="0"/>
                <a:buChar char="•"/>
              </a:pPr>
              <a:r>
                <a:rPr lang="en-US" sz="1500" dirty="0" smtClean="0"/>
                <a:t>Polypropylene </a:t>
              </a:r>
              <a:r>
                <a:rPr lang="en-US" sz="1500" dirty="0"/>
                <a:t>backing withstands nicks, abrasions and moisture for long-lasting </a:t>
              </a:r>
              <a:r>
                <a:rPr lang="en-US" sz="1500" dirty="0" smtClean="0"/>
                <a:t>performance</a:t>
              </a:r>
            </a:p>
            <a:p>
              <a:pPr marL="285750" indent="-285750">
                <a:buFont typeface="Arial" panose="020B0604020202020204" pitchFamily="34" charset="0"/>
                <a:buChar char="•"/>
              </a:pPr>
              <a:r>
                <a:rPr lang="en-US" sz="1500" dirty="0" smtClean="0"/>
                <a:t>1.6 </a:t>
              </a:r>
              <a:r>
                <a:rPr lang="en-US" sz="1500" dirty="0"/>
                <a:t>mil total thickness</a:t>
              </a:r>
            </a:p>
            <a:p>
              <a:pPr marL="285750" indent="-285750">
                <a:buFont typeface="Arial" panose="020B0604020202020204" pitchFamily="34" charset="0"/>
                <a:buChar char="•"/>
              </a:pPr>
              <a:endParaRPr lang="en-US" sz="1500" dirty="0">
                <a:effectLst/>
              </a:endParaRPr>
            </a:p>
          </p:txBody>
        </p:sp>
        <p:sp>
          <p:nvSpPr>
            <p:cNvPr id="11" name="Rectangle 10"/>
            <p:cNvSpPr/>
            <p:nvPr/>
          </p:nvSpPr>
          <p:spPr>
            <a:xfrm>
              <a:off x="4540679" y="1976054"/>
              <a:ext cx="3825062" cy="2862322"/>
            </a:xfrm>
            <a:prstGeom prst="rect">
              <a:avLst/>
            </a:prstGeom>
          </p:spPr>
          <p:txBody>
            <a:bodyPr wrap="square">
              <a:spAutoFit/>
            </a:bodyPr>
            <a:lstStyle/>
            <a:p>
              <a:r>
                <a:rPr lang="en-US" sz="1500" dirty="0">
                  <a:solidFill>
                    <a:srgbClr val="003DE6"/>
                  </a:solidFill>
                </a:rPr>
                <a:t>Application</a:t>
              </a:r>
              <a:r>
                <a:rPr lang="en-US" sz="1500" dirty="0" smtClean="0">
                  <a:solidFill>
                    <a:srgbClr val="003DE6"/>
                  </a:solidFill>
                </a:rPr>
                <a:t>: used </a:t>
              </a:r>
              <a:r>
                <a:rPr lang="en-US" sz="1500" dirty="0">
                  <a:solidFill>
                    <a:srgbClr val="003DE6"/>
                  </a:solidFill>
                </a:rPr>
                <a:t>for general purpose packaging applications</a:t>
              </a:r>
            </a:p>
            <a:p>
              <a:endParaRPr lang="en-US" sz="1500" dirty="0" smtClean="0"/>
            </a:p>
            <a:p>
              <a:pPr marL="285750" indent="-285750">
                <a:buFont typeface="Arial" panose="020B0604020202020204" pitchFamily="34" charset="0"/>
                <a:buChar char="•"/>
              </a:pPr>
              <a:r>
                <a:rPr lang="en-US" sz="1500" dirty="0" smtClean="0"/>
                <a:t>Acrylic </a:t>
              </a:r>
              <a:r>
                <a:rPr lang="en-US" sz="1500" dirty="0"/>
                <a:t>adhesive sticks to a variety of surfaces on </a:t>
              </a:r>
              <a:r>
                <a:rPr lang="en-US" sz="1500" dirty="0" smtClean="0"/>
                <a:t>contact</a:t>
              </a:r>
            </a:p>
            <a:p>
              <a:pPr marL="285750" indent="-285750">
                <a:buFont typeface="Arial" panose="020B0604020202020204" pitchFamily="34" charset="0"/>
                <a:buChar char="•"/>
              </a:pPr>
              <a:r>
                <a:rPr lang="en-US" sz="1500" dirty="0" smtClean="0"/>
                <a:t>Sufficient </a:t>
              </a:r>
              <a:r>
                <a:rPr lang="en-US" sz="1500" dirty="0"/>
                <a:t>holding power resists popping for a secure seal throughout the supply chain</a:t>
              </a:r>
            </a:p>
            <a:p>
              <a:pPr marL="285750" indent="-285750">
                <a:buFont typeface="Arial" panose="020B0604020202020204" pitchFamily="34" charset="0"/>
                <a:buChar char="•"/>
              </a:pPr>
              <a:r>
                <a:rPr lang="en-US" sz="1500" dirty="0" smtClean="0"/>
                <a:t>Polypropylene </a:t>
              </a:r>
              <a:r>
                <a:rPr lang="en-US" sz="1500" dirty="0"/>
                <a:t>film backing </a:t>
              </a:r>
              <a:r>
                <a:rPr lang="en-US" sz="1500" dirty="0" smtClean="0"/>
                <a:t>for </a:t>
              </a:r>
              <a:r>
                <a:rPr lang="en-US" sz="1500" dirty="0"/>
                <a:t>long-lasting </a:t>
              </a:r>
              <a:r>
                <a:rPr lang="en-US" sz="1500" dirty="0" smtClean="0"/>
                <a:t>performance</a:t>
              </a:r>
            </a:p>
            <a:p>
              <a:pPr marL="285750" lvl="1" indent="-285750">
                <a:buFont typeface="Arial" panose="020B0604020202020204" pitchFamily="34" charset="0"/>
                <a:buChar char="•"/>
              </a:pPr>
              <a:r>
                <a:rPr lang="en-US" sz="1500" dirty="0" smtClean="0">
                  <a:cs typeface="Arial" pitchFamily="34" charset="0"/>
                </a:rPr>
                <a:t>1.8 </a:t>
              </a:r>
              <a:r>
                <a:rPr lang="en-US" sz="1500" dirty="0">
                  <a:cs typeface="Arial" pitchFamily="34" charset="0"/>
                </a:rPr>
                <a:t>mil total thickness</a:t>
              </a:r>
            </a:p>
            <a:p>
              <a:pPr marL="285750" indent="-285750">
                <a:buFont typeface="Arial" panose="020B0604020202020204" pitchFamily="34" charset="0"/>
                <a:buChar char="•"/>
              </a:pPr>
              <a:endParaRPr lang="en-US" sz="1500" dirty="0">
                <a:effectLst/>
              </a:endParaRPr>
            </a:p>
          </p:txBody>
        </p:sp>
        <p:sp>
          <p:nvSpPr>
            <p:cNvPr id="12" name="Rectangle 11"/>
            <p:cNvSpPr/>
            <p:nvPr/>
          </p:nvSpPr>
          <p:spPr>
            <a:xfrm>
              <a:off x="4540679" y="1606722"/>
              <a:ext cx="3454792" cy="369332"/>
            </a:xfrm>
            <a:prstGeom prst="rect">
              <a:avLst/>
            </a:prstGeom>
          </p:spPr>
          <p:txBody>
            <a:bodyPr wrap="none">
              <a:spAutoFit/>
            </a:bodyPr>
            <a:lstStyle/>
            <a:p>
              <a:r>
                <a:rPr lang="en-US" b="1" dirty="0" smtClean="0"/>
                <a:t>Tartan®  </a:t>
              </a:r>
              <a:r>
                <a:rPr lang="en-US" b="1" dirty="0"/>
                <a:t>Box Sealing Tape 305</a:t>
              </a:r>
            </a:p>
          </p:txBody>
        </p:sp>
        <p:sp>
          <p:nvSpPr>
            <p:cNvPr id="13" name="Rectangle 12"/>
            <p:cNvSpPr/>
            <p:nvPr/>
          </p:nvSpPr>
          <p:spPr>
            <a:xfrm>
              <a:off x="405295" y="1606722"/>
              <a:ext cx="3457998" cy="369332"/>
            </a:xfrm>
            <a:prstGeom prst="rect">
              <a:avLst/>
            </a:prstGeom>
          </p:spPr>
          <p:txBody>
            <a:bodyPr wrap="none">
              <a:spAutoFit/>
            </a:bodyPr>
            <a:lstStyle/>
            <a:p>
              <a:r>
                <a:rPr lang="en-US" b="1" dirty="0" smtClean="0"/>
                <a:t>Tartan®  </a:t>
              </a:r>
              <a:r>
                <a:rPr lang="en-US" b="1" dirty="0"/>
                <a:t>Box Sealing Tape 369</a:t>
              </a:r>
            </a:p>
          </p:txBody>
        </p:sp>
      </p:grpSp>
      <p:pic>
        <p:nvPicPr>
          <p:cNvPr id="16" name="Picture 15"/>
          <p:cNvPicPr>
            <a:picLocks noChangeAspect="1"/>
          </p:cNvPicPr>
          <p:nvPr/>
        </p:nvPicPr>
        <p:blipFill>
          <a:blip r:embed="rId4"/>
          <a:stretch>
            <a:fillRect/>
          </a:stretch>
        </p:blipFill>
        <p:spPr>
          <a:xfrm>
            <a:off x="5882548" y="4786663"/>
            <a:ext cx="1797451" cy="163594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1543" y="4718929"/>
            <a:ext cx="1670751" cy="1466919"/>
          </a:xfrm>
          <a:prstGeom prst="rect">
            <a:avLst/>
          </a:prstGeom>
        </p:spPr>
      </p:pic>
    </p:spTree>
    <p:extLst>
      <p:ext uri="{BB962C8B-B14F-4D97-AF65-F5344CB8AC3E}">
        <p14:creationId xmlns:p14="http://schemas.microsoft.com/office/powerpoint/2010/main" val="133422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50209_3M_PPTTemplate_v7">
  <a:themeElements>
    <a:clrScheme name="TRIFECTA 3 LtGrn_Grn_LtBlue-A">
      <a:dk1>
        <a:sysClr val="windowText" lastClr="000000"/>
      </a:dk1>
      <a:lt1>
        <a:srgbClr val="FFFFFF"/>
      </a:lt1>
      <a:dk2>
        <a:srgbClr val="A8A8A8"/>
      </a:dk2>
      <a:lt2>
        <a:srgbClr val="595959"/>
      </a:lt2>
      <a:accent1>
        <a:srgbClr val="AAE600"/>
      </a:accent1>
      <a:accent2>
        <a:srgbClr val="00B432"/>
      </a:accent2>
      <a:accent3>
        <a:srgbClr val="00C8E6"/>
      </a:accent3>
      <a:accent4>
        <a:srgbClr val="005A18"/>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6C96213-D747-4720-83D2-A9C4E37202CD}" vid="{02F324C2-696B-4914-8A1C-02B3EC5D0EAF}"/>
    </a:ext>
  </a:extLst>
</a:theme>
</file>

<file path=ppt/theme/theme2.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1247</Words>
  <Application>Microsoft Office PowerPoint</Application>
  <PresentationFormat>On-screen Show (4:3)</PresentationFormat>
  <Paragraphs>211</Paragraphs>
  <Slides>19</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ＭＳ Ｐゴシック</vt:lpstr>
      <vt:lpstr>ＭＳ Ｐゴシック</vt:lpstr>
      <vt:lpstr>3M Circular TT Bold</vt:lpstr>
      <vt:lpstr>3M Circular TT Book</vt:lpstr>
      <vt:lpstr>Arial</vt:lpstr>
      <vt:lpstr>Times New Roman</vt:lpstr>
      <vt:lpstr>Wingdings</vt:lpstr>
      <vt:lpstr>150209_3M_PPTTemplate_v7</vt:lpstr>
      <vt:lpstr>Worksheet</vt:lpstr>
      <vt:lpstr>3M™ Industrial Packaging Tape Guide</vt:lpstr>
      <vt:lpstr>PowerPoint Presentation</vt:lpstr>
      <vt:lpstr>PowerPoint Presentation</vt:lpstr>
      <vt:lpstr>What Tape Should I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Information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brand.3M.com</dc:description>
  <cp:lastModifiedBy/>
  <cp:revision>1</cp:revision>
  <dcterms:created xsi:type="dcterms:W3CDTF">2015-12-10T17:20:02Z</dcterms:created>
  <dcterms:modified xsi:type="dcterms:W3CDTF">2016-02-16T14:41:08Z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1958178</vt:lpwstr>
  </property>
  <property fmtid="{D5CDD505-2E9C-101B-9397-08002B2CF9AE}" pid="3" name="NXPowerLiteSettings">
    <vt:lpwstr>A74006B004C800</vt:lpwstr>
  </property>
  <property fmtid="{D5CDD505-2E9C-101B-9397-08002B2CF9AE}" pid="4" name="NXPowerLiteVersion">
    <vt:lpwstr>D6.0.7</vt:lpwstr>
  </property>
</Properties>
</file>